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3EF0A3-C25B-968B-2296-F7DAB1F636D1}" v="8" dt="2025-01-07T16:02:56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e MASSEIN" userId="074a3fec-0e7f-4833-a754-15c1d21cb3a9" providerId="ADAL" clId="{C822E55C-3BEA-4930-B830-B8161368FEF6}"/>
    <pc:docChg chg="undo custSel addSld modSld">
      <pc:chgData name="Isabelle MASSEIN" userId="074a3fec-0e7f-4833-a754-15c1d21cb3a9" providerId="ADAL" clId="{C822E55C-3BEA-4930-B830-B8161368FEF6}" dt="2024-12-31T14:00:47.102" v="4135"/>
      <pc:docMkLst>
        <pc:docMk/>
      </pc:docMkLst>
      <pc:sldChg chg="modAnim">
        <pc:chgData name="Isabelle MASSEIN" userId="074a3fec-0e7f-4833-a754-15c1d21cb3a9" providerId="ADAL" clId="{C822E55C-3BEA-4930-B830-B8161368FEF6}" dt="2024-12-31T08:56:00.570" v="760"/>
        <pc:sldMkLst>
          <pc:docMk/>
          <pc:sldMk cId="418830922" sldId="257"/>
        </pc:sldMkLst>
      </pc:sldChg>
      <pc:sldChg chg="addSp delSp modSp new mod setBg modAnim">
        <pc:chgData name="Isabelle MASSEIN" userId="074a3fec-0e7f-4833-a754-15c1d21cb3a9" providerId="ADAL" clId="{C822E55C-3BEA-4930-B830-B8161368FEF6}" dt="2024-12-31T12:30:37.862" v="2568" actId="1076"/>
        <pc:sldMkLst>
          <pc:docMk/>
          <pc:sldMk cId="1106874800" sldId="258"/>
        </pc:sldMkLst>
        <pc:spChg chg="mod">
          <ac:chgData name="Isabelle MASSEIN" userId="074a3fec-0e7f-4833-a754-15c1d21cb3a9" providerId="ADAL" clId="{C822E55C-3BEA-4930-B830-B8161368FEF6}" dt="2024-12-28T11:17:20.715" v="210" actId="26606"/>
          <ac:spMkLst>
            <pc:docMk/>
            <pc:sldMk cId="1106874800" sldId="258"/>
            <ac:spMk id="2" creationId="{868F8C75-EC35-2807-ACFD-DC4FA8E6D459}"/>
          </ac:spMkLst>
        </pc:spChg>
        <pc:spChg chg="add mod">
          <ac:chgData name="Isabelle MASSEIN" userId="074a3fec-0e7f-4833-a754-15c1d21cb3a9" providerId="ADAL" clId="{C822E55C-3BEA-4930-B830-B8161368FEF6}" dt="2024-12-31T12:28:32.302" v="2551" actId="255"/>
          <ac:spMkLst>
            <pc:docMk/>
            <pc:sldMk cId="1106874800" sldId="258"/>
            <ac:spMk id="5" creationId="{8B35189F-C220-74FA-C771-BE4C5210CFD7}"/>
          </ac:spMkLst>
        </pc:spChg>
        <pc:spChg chg="add mod">
          <ac:chgData name="Isabelle MASSEIN" userId="074a3fec-0e7f-4833-a754-15c1d21cb3a9" providerId="ADAL" clId="{C822E55C-3BEA-4930-B830-B8161368FEF6}" dt="2024-12-31T12:27:53.569" v="2548" actId="1076"/>
          <ac:spMkLst>
            <pc:docMk/>
            <pc:sldMk cId="1106874800" sldId="258"/>
            <ac:spMk id="6" creationId="{0BBDD769-A996-DAC9-8256-9281E362CB6D}"/>
          </ac:spMkLst>
        </pc:spChg>
        <pc:spChg chg="add mod">
          <ac:chgData name="Isabelle MASSEIN" userId="074a3fec-0e7f-4833-a754-15c1d21cb3a9" providerId="ADAL" clId="{C822E55C-3BEA-4930-B830-B8161368FEF6}" dt="2024-12-28T11:26:37.551" v="389" actId="1076"/>
          <ac:spMkLst>
            <pc:docMk/>
            <pc:sldMk cId="1106874800" sldId="258"/>
            <ac:spMk id="8" creationId="{CB2C6404-A124-B1E9-E8BA-C36043C5ABBA}"/>
          </ac:spMkLst>
        </pc:spChg>
        <pc:spChg chg="add">
          <ac:chgData name="Isabelle MASSEIN" userId="074a3fec-0e7f-4833-a754-15c1d21cb3a9" providerId="ADAL" clId="{C822E55C-3BEA-4930-B830-B8161368FEF6}" dt="2024-12-28T11:17:20.715" v="210" actId="26606"/>
          <ac:spMkLst>
            <pc:docMk/>
            <pc:sldMk cId="1106874800" sldId="258"/>
            <ac:spMk id="10" creationId="{45D37F4E-DDB4-456B-97E0-9937730A039F}"/>
          </ac:spMkLst>
        </pc:spChg>
        <pc:spChg chg="add mod">
          <ac:chgData name="Isabelle MASSEIN" userId="074a3fec-0e7f-4833-a754-15c1d21cb3a9" providerId="ADAL" clId="{C822E55C-3BEA-4930-B830-B8161368FEF6}" dt="2024-12-28T11:26:31.506" v="388" actId="1076"/>
          <ac:spMkLst>
            <pc:docMk/>
            <pc:sldMk cId="1106874800" sldId="258"/>
            <ac:spMk id="11" creationId="{2EC5CDAA-6AD6-42C4-153F-F3C7FFFA3241}"/>
          </ac:spMkLst>
        </pc:spChg>
        <pc:spChg chg="add">
          <ac:chgData name="Isabelle MASSEIN" userId="074a3fec-0e7f-4833-a754-15c1d21cb3a9" providerId="ADAL" clId="{C822E55C-3BEA-4930-B830-B8161368FEF6}" dt="2024-12-28T11:17:20.715" v="210" actId="26606"/>
          <ac:spMkLst>
            <pc:docMk/>
            <pc:sldMk cId="1106874800" sldId="258"/>
            <ac:spMk id="12" creationId="{B2DD41CD-8F47-4F56-AD12-4E2FF7696987}"/>
          </ac:spMkLst>
        </pc:spChg>
        <pc:spChg chg="add mod">
          <ac:chgData name="Isabelle MASSEIN" userId="074a3fec-0e7f-4833-a754-15c1d21cb3a9" providerId="ADAL" clId="{C822E55C-3BEA-4930-B830-B8161368FEF6}" dt="2024-12-28T11:26:13.876" v="387" actId="14100"/>
          <ac:spMkLst>
            <pc:docMk/>
            <pc:sldMk cId="1106874800" sldId="258"/>
            <ac:spMk id="14" creationId="{E7CC93C5-E3C8-8279-1CA0-6ECCB6FA16A7}"/>
          </ac:spMkLst>
        </pc:spChg>
        <pc:spChg chg="add mod">
          <ac:chgData name="Isabelle MASSEIN" userId="074a3fec-0e7f-4833-a754-15c1d21cb3a9" providerId="ADAL" clId="{C822E55C-3BEA-4930-B830-B8161368FEF6}" dt="2024-12-28T11:26:43.458" v="390" actId="1076"/>
          <ac:spMkLst>
            <pc:docMk/>
            <pc:sldMk cId="1106874800" sldId="258"/>
            <ac:spMk id="16" creationId="{D104297B-4F0B-A9C9-25F1-2A1685E42584}"/>
          </ac:spMkLst>
        </pc:spChg>
        <pc:graphicFrameChg chg="add mod ord modGraphic">
          <ac:chgData name="Isabelle MASSEIN" userId="074a3fec-0e7f-4833-a754-15c1d21cb3a9" providerId="ADAL" clId="{C822E55C-3BEA-4930-B830-B8161368FEF6}" dt="2024-12-31T12:30:37.862" v="2568" actId="1076"/>
          <ac:graphicFrameMkLst>
            <pc:docMk/>
            <pc:sldMk cId="1106874800" sldId="258"/>
            <ac:graphicFrameMk id="4" creationId="{1F6E5068-2BE4-FFCE-DC2D-8890DEEC31B0}"/>
          </ac:graphicFrameMkLst>
        </pc:graphicFrameChg>
      </pc:sldChg>
      <pc:sldChg chg="addSp delSp modSp new mod modAnim">
        <pc:chgData name="Isabelle MASSEIN" userId="074a3fec-0e7f-4833-a754-15c1d21cb3a9" providerId="ADAL" clId="{C822E55C-3BEA-4930-B830-B8161368FEF6}" dt="2024-12-31T12:32:49.378" v="2578" actId="207"/>
        <pc:sldMkLst>
          <pc:docMk/>
          <pc:sldMk cId="4190429627" sldId="259"/>
        </pc:sldMkLst>
        <pc:spChg chg="mod">
          <ac:chgData name="Isabelle MASSEIN" userId="074a3fec-0e7f-4833-a754-15c1d21cb3a9" providerId="ADAL" clId="{C822E55C-3BEA-4930-B830-B8161368FEF6}" dt="2024-12-28T12:57:15.306" v="427" actId="20577"/>
          <ac:spMkLst>
            <pc:docMk/>
            <pc:sldMk cId="4190429627" sldId="259"/>
            <ac:spMk id="2" creationId="{A6F5E9F3-3778-73FD-2C19-E1E6DD4E6303}"/>
          </ac:spMkLst>
        </pc:spChg>
        <pc:spChg chg="add mod">
          <ac:chgData name="Isabelle MASSEIN" userId="074a3fec-0e7f-4833-a754-15c1d21cb3a9" providerId="ADAL" clId="{C822E55C-3BEA-4930-B830-B8161368FEF6}" dt="2024-12-31T12:23:53.894" v="2532" actId="207"/>
          <ac:spMkLst>
            <pc:docMk/>
            <pc:sldMk cId="4190429627" sldId="259"/>
            <ac:spMk id="5" creationId="{7DD256D4-F220-7C94-8B57-510780235825}"/>
          </ac:spMkLst>
        </pc:spChg>
        <pc:spChg chg="add mod">
          <ac:chgData name="Isabelle MASSEIN" userId="074a3fec-0e7f-4833-a754-15c1d21cb3a9" providerId="ADAL" clId="{C822E55C-3BEA-4930-B830-B8161368FEF6}" dt="2024-12-31T12:32:49.378" v="2578" actId="207"/>
          <ac:spMkLst>
            <pc:docMk/>
            <pc:sldMk cId="4190429627" sldId="259"/>
            <ac:spMk id="6" creationId="{819365C6-EB51-3F45-DCD0-1F5392A0E135}"/>
          </ac:spMkLst>
        </pc:spChg>
        <pc:spChg chg="add mod">
          <ac:chgData name="Isabelle MASSEIN" userId="074a3fec-0e7f-4833-a754-15c1d21cb3a9" providerId="ADAL" clId="{C822E55C-3BEA-4930-B830-B8161368FEF6}" dt="2024-12-31T12:24:13.587" v="2533" actId="207"/>
          <ac:spMkLst>
            <pc:docMk/>
            <pc:sldMk cId="4190429627" sldId="259"/>
            <ac:spMk id="7" creationId="{34B0BA5E-ABBE-CEE5-F651-03F3A4CD25BF}"/>
          </ac:spMkLst>
        </pc:spChg>
        <pc:spChg chg="add mod">
          <ac:chgData name="Isabelle MASSEIN" userId="074a3fec-0e7f-4833-a754-15c1d21cb3a9" providerId="ADAL" clId="{C822E55C-3BEA-4930-B830-B8161368FEF6}" dt="2024-12-31T12:31:53.654" v="2576" actId="207"/>
          <ac:spMkLst>
            <pc:docMk/>
            <pc:sldMk cId="4190429627" sldId="259"/>
            <ac:spMk id="8" creationId="{24550814-90F4-F4B9-C1B1-A2D39A16ED49}"/>
          </ac:spMkLst>
        </pc:spChg>
        <pc:spChg chg="add mod">
          <ac:chgData name="Isabelle MASSEIN" userId="074a3fec-0e7f-4833-a754-15c1d21cb3a9" providerId="ADAL" clId="{C822E55C-3BEA-4930-B830-B8161368FEF6}" dt="2024-12-31T12:32:32.803" v="2577" actId="207"/>
          <ac:spMkLst>
            <pc:docMk/>
            <pc:sldMk cId="4190429627" sldId="259"/>
            <ac:spMk id="9" creationId="{16DE3B77-0EF4-136A-5962-A83AAA574C75}"/>
          </ac:spMkLst>
        </pc:spChg>
        <pc:graphicFrameChg chg="add mod modGraphic">
          <ac:chgData name="Isabelle MASSEIN" userId="074a3fec-0e7f-4833-a754-15c1d21cb3a9" providerId="ADAL" clId="{C822E55C-3BEA-4930-B830-B8161368FEF6}" dt="2024-12-31T12:30:53.060" v="2569" actId="26606"/>
          <ac:graphicFrameMkLst>
            <pc:docMk/>
            <pc:sldMk cId="4190429627" sldId="259"/>
            <ac:graphicFrameMk id="4" creationId="{2571950D-BB53-F926-87C1-1A0F2EE935A7}"/>
          </ac:graphicFrameMkLst>
        </pc:graphicFrameChg>
      </pc:sldChg>
      <pc:sldChg chg="addSp delSp modSp new mod setBg modAnim">
        <pc:chgData name="Isabelle MASSEIN" userId="074a3fec-0e7f-4833-a754-15c1d21cb3a9" providerId="ADAL" clId="{C822E55C-3BEA-4930-B830-B8161368FEF6}" dt="2024-12-31T12:21:40.184" v="2527" actId="14100"/>
        <pc:sldMkLst>
          <pc:docMk/>
          <pc:sldMk cId="550243325" sldId="260"/>
        </pc:sldMkLst>
        <pc:spChg chg="mod">
          <ac:chgData name="Isabelle MASSEIN" userId="074a3fec-0e7f-4833-a754-15c1d21cb3a9" providerId="ADAL" clId="{C822E55C-3BEA-4930-B830-B8161368FEF6}" dt="2024-12-31T12:21:25.240" v="2525" actId="26606"/>
          <ac:spMkLst>
            <pc:docMk/>
            <pc:sldMk cId="550243325" sldId="260"/>
            <ac:spMk id="2" creationId="{61191EDB-7FA6-EAD3-3E42-601F3FD3A048}"/>
          </ac:spMkLst>
        </pc:spChg>
        <pc:spChg chg="mod ord">
          <ac:chgData name="Isabelle MASSEIN" userId="074a3fec-0e7f-4833-a754-15c1d21cb3a9" providerId="ADAL" clId="{C822E55C-3BEA-4930-B830-B8161368FEF6}" dt="2024-12-31T12:21:25.240" v="2525" actId="26606"/>
          <ac:spMkLst>
            <pc:docMk/>
            <pc:sldMk cId="550243325" sldId="260"/>
            <ac:spMk id="3" creationId="{E2BC4948-3C7C-2D06-E5AE-9AA6CD3D76DC}"/>
          </ac:spMkLst>
        </pc:spChg>
        <pc:spChg chg="add del">
          <ac:chgData name="Isabelle MASSEIN" userId="074a3fec-0e7f-4833-a754-15c1d21cb3a9" providerId="ADAL" clId="{C822E55C-3BEA-4930-B830-B8161368FEF6}" dt="2024-12-31T09:22:09.720" v="1376" actId="26606"/>
          <ac:spMkLst>
            <pc:docMk/>
            <pc:sldMk cId="550243325" sldId="260"/>
            <ac:spMk id="2055" creationId="{743AA782-23D1-4521-8CAD-47662984AA08}"/>
          </ac:spMkLst>
        </pc:spChg>
        <pc:spChg chg="add del">
          <ac:chgData name="Isabelle MASSEIN" userId="074a3fec-0e7f-4833-a754-15c1d21cb3a9" providerId="ADAL" clId="{C822E55C-3BEA-4930-B830-B8161368FEF6}" dt="2024-12-31T09:22:09.720" v="1376" actId="26606"/>
          <ac:spMkLst>
            <pc:docMk/>
            <pc:sldMk cId="550243325" sldId="260"/>
            <ac:spMk id="2057" creationId="{650D18FE-0824-4A46-B22C-A86B52E5780A}"/>
          </ac:spMkLst>
        </pc:spChg>
        <pc:spChg chg="add del">
          <ac:chgData name="Isabelle MASSEIN" userId="074a3fec-0e7f-4833-a754-15c1d21cb3a9" providerId="ADAL" clId="{C822E55C-3BEA-4930-B830-B8161368FEF6}" dt="2024-12-31T09:24:30.735" v="1382" actId="26606"/>
          <ac:spMkLst>
            <pc:docMk/>
            <pc:sldMk cId="550243325" sldId="260"/>
            <ac:spMk id="2059" creationId="{F13C74B1-5B17-4795-BED0-7140497B445A}"/>
          </ac:spMkLst>
        </pc:spChg>
        <pc:spChg chg="add del">
          <ac:chgData name="Isabelle MASSEIN" userId="074a3fec-0e7f-4833-a754-15c1d21cb3a9" providerId="ADAL" clId="{C822E55C-3BEA-4930-B830-B8161368FEF6}" dt="2024-12-31T09:24:30.735" v="1382" actId="26606"/>
          <ac:spMkLst>
            <pc:docMk/>
            <pc:sldMk cId="550243325" sldId="260"/>
            <ac:spMk id="2060" creationId="{D4974D33-8DC5-464E-8C6D-BE58F0669C17}"/>
          </ac:spMkLst>
        </pc:spChg>
        <pc:spChg chg="add del">
          <ac:chgData name="Isabelle MASSEIN" userId="074a3fec-0e7f-4833-a754-15c1d21cb3a9" providerId="ADAL" clId="{C822E55C-3BEA-4930-B830-B8161368FEF6}" dt="2024-12-31T09:24:30.710" v="1381" actId="26606"/>
          <ac:spMkLst>
            <pc:docMk/>
            <pc:sldMk cId="550243325" sldId="260"/>
            <ac:spMk id="2065" creationId="{84ECDE7A-6944-466D-8FFE-149A29BA6BAE}"/>
          </ac:spMkLst>
        </pc:spChg>
        <pc:spChg chg="add del">
          <ac:chgData name="Isabelle MASSEIN" userId="074a3fec-0e7f-4833-a754-15c1d21cb3a9" providerId="ADAL" clId="{C822E55C-3BEA-4930-B830-B8161368FEF6}" dt="2024-12-31T09:24:30.710" v="1381" actId="26606"/>
          <ac:spMkLst>
            <pc:docMk/>
            <pc:sldMk cId="550243325" sldId="260"/>
            <ac:spMk id="2067" creationId="{B3420082-9415-44EC-802E-C77D71D59C57}"/>
          </ac:spMkLst>
        </pc:spChg>
        <pc:spChg chg="add del">
          <ac:chgData name="Isabelle MASSEIN" userId="074a3fec-0e7f-4833-a754-15c1d21cb3a9" providerId="ADAL" clId="{C822E55C-3BEA-4930-B830-B8161368FEF6}" dt="2024-12-31T09:24:30.710" v="1381" actId="26606"/>
          <ac:spMkLst>
            <pc:docMk/>
            <pc:sldMk cId="550243325" sldId="260"/>
            <ac:spMk id="2069" creationId="{55A52C45-1FCB-4636-A80F-2849B8226C01}"/>
          </ac:spMkLst>
        </pc:spChg>
        <pc:spChg chg="add del">
          <ac:chgData name="Isabelle MASSEIN" userId="074a3fec-0e7f-4833-a754-15c1d21cb3a9" providerId="ADAL" clId="{C822E55C-3BEA-4930-B830-B8161368FEF6}" dt="2024-12-31T09:24:30.710" v="1381" actId="26606"/>
          <ac:spMkLst>
            <pc:docMk/>
            <pc:sldMk cId="550243325" sldId="260"/>
            <ac:spMk id="2071" creationId="{768EB4DD-3704-43AD-92B3-C4E0C6EA92CB}"/>
          </ac:spMkLst>
        </pc:spChg>
        <pc:spChg chg="add del">
          <ac:chgData name="Isabelle MASSEIN" userId="074a3fec-0e7f-4833-a754-15c1d21cb3a9" providerId="ADAL" clId="{C822E55C-3BEA-4930-B830-B8161368FEF6}" dt="2024-12-31T12:21:25.240" v="2525" actId="26606"/>
          <ac:spMkLst>
            <pc:docMk/>
            <pc:sldMk cId="550243325" sldId="260"/>
            <ac:spMk id="2073" creationId="{E45CA849-654C-4173-AD99-B3A2528275F5}"/>
          </ac:spMkLst>
        </pc:spChg>
        <pc:spChg chg="add del">
          <ac:chgData name="Isabelle MASSEIN" userId="074a3fec-0e7f-4833-a754-15c1d21cb3a9" providerId="ADAL" clId="{C822E55C-3BEA-4930-B830-B8161368FEF6}" dt="2024-12-31T12:21:25.240" v="2525" actId="26606"/>
          <ac:spMkLst>
            <pc:docMk/>
            <pc:sldMk cId="550243325" sldId="260"/>
            <ac:spMk id="2074" creationId="{3E23A947-2D45-4208-AE2B-64948C87A3EB}"/>
          </ac:spMkLst>
        </pc:spChg>
        <pc:spChg chg="add del">
          <ac:chgData name="Isabelle MASSEIN" userId="074a3fec-0e7f-4833-a754-15c1d21cb3a9" providerId="ADAL" clId="{C822E55C-3BEA-4930-B830-B8161368FEF6}" dt="2024-12-31T12:21:25.240" v="2525" actId="26606"/>
          <ac:spMkLst>
            <pc:docMk/>
            <pc:sldMk cId="550243325" sldId="260"/>
            <ac:spMk id="2075" creationId="{E5BBB0F9-6A59-4D02-A9C7-A2D6516684CE}"/>
          </ac:spMkLst>
        </pc:spChg>
        <pc:grpChg chg="add">
          <ac:chgData name="Isabelle MASSEIN" userId="074a3fec-0e7f-4833-a754-15c1d21cb3a9" providerId="ADAL" clId="{C822E55C-3BEA-4930-B830-B8161368FEF6}" dt="2024-12-31T12:21:25.240" v="2525" actId="26606"/>
          <ac:grpSpMkLst>
            <pc:docMk/>
            <pc:sldMk cId="550243325" sldId="260"/>
            <ac:grpSpMk id="2080" creationId="{114ED94A-C85D-4CD3-4205-438D21CE6B38}"/>
          </ac:grpSpMkLst>
        </pc:grpChg>
        <pc:picChg chg="add mod ord">
          <ac:chgData name="Isabelle MASSEIN" userId="074a3fec-0e7f-4833-a754-15c1d21cb3a9" providerId="ADAL" clId="{C822E55C-3BEA-4930-B830-B8161368FEF6}" dt="2024-12-31T12:21:40.184" v="2527" actId="14100"/>
          <ac:picMkLst>
            <pc:docMk/>
            <pc:sldMk cId="550243325" sldId="260"/>
            <ac:picMk id="4" creationId="{8CC03096-AECB-D370-B962-7E4D28242703}"/>
          </ac:picMkLst>
        </pc:picChg>
        <pc:picChg chg="add del mod">
          <ac:chgData name="Isabelle MASSEIN" userId="074a3fec-0e7f-4833-a754-15c1d21cb3a9" providerId="ADAL" clId="{C822E55C-3BEA-4930-B830-B8161368FEF6}" dt="2024-12-31T09:23:17.609" v="1378" actId="478"/>
          <ac:picMkLst>
            <pc:docMk/>
            <pc:sldMk cId="550243325" sldId="260"/>
            <ac:picMk id="2050" creationId="{B9F98263-40A6-5DCD-D725-7157A56A707E}"/>
          </ac:picMkLst>
        </pc:picChg>
      </pc:sldChg>
      <pc:sldChg chg="addSp delSp modSp new mod setBg modAnim">
        <pc:chgData name="Isabelle MASSEIN" userId="074a3fec-0e7f-4833-a754-15c1d21cb3a9" providerId="ADAL" clId="{C822E55C-3BEA-4930-B830-B8161368FEF6}" dt="2024-12-31T09:40:21.665" v="2009" actId="14100"/>
        <pc:sldMkLst>
          <pc:docMk/>
          <pc:sldMk cId="4150311166" sldId="261"/>
        </pc:sldMkLst>
        <pc:spChg chg="mod">
          <ac:chgData name="Isabelle MASSEIN" userId="074a3fec-0e7f-4833-a754-15c1d21cb3a9" providerId="ADAL" clId="{C822E55C-3BEA-4930-B830-B8161368FEF6}" dt="2024-12-31T09:37:44.597" v="2002" actId="26606"/>
          <ac:spMkLst>
            <pc:docMk/>
            <pc:sldMk cId="4150311166" sldId="261"/>
            <ac:spMk id="2" creationId="{21B017DE-E126-B9FF-E55B-E33E2D84E8E3}"/>
          </ac:spMkLst>
        </pc:spChg>
        <pc:spChg chg="add del mod">
          <ac:chgData name="Isabelle MASSEIN" userId="074a3fec-0e7f-4833-a754-15c1d21cb3a9" providerId="ADAL" clId="{C822E55C-3BEA-4930-B830-B8161368FEF6}" dt="2024-12-31T09:37:44.597" v="2002" actId="26606"/>
          <ac:spMkLst>
            <pc:docMk/>
            <pc:sldMk cId="4150311166" sldId="261"/>
            <ac:spMk id="3" creationId="{FCB797BD-A7E9-5AC6-8035-320DD2B836AE}"/>
          </ac:spMkLst>
        </pc:spChg>
        <pc:spChg chg="add del">
          <ac:chgData name="Isabelle MASSEIN" userId="074a3fec-0e7f-4833-a754-15c1d21cb3a9" providerId="ADAL" clId="{C822E55C-3BEA-4930-B830-B8161368FEF6}" dt="2024-12-31T09:36:03.887" v="1995" actId="26606"/>
          <ac:spMkLst>
            <pc:docMk/>
            <pc:sldMk cId="4150311166" sldId="261"/>
            <ac:spMk id="8" creationId="{DAF1966E-FD40-4A4A-B61B-C4DF7FA05F06}"/>
          </ac:spMkLst>
        </pc:spChg>
        <pc:spChg chg="add del">
          <ac:chgData name="Isabelle MASSEIN" userId="074a3fec-0e7f-4833-a754-15c1d21cb3a9" providerId="ADAL" clId="{C822E55C-3BEA-4930-B830-B8161368FEF6}" dt="2024-12-31T09:36:18.816" v="1997" actId="26606"/>
          <ac:spMkLst>
            <pc:docMk/>
            <pc:sldMk cId="4150311166" sldId="261"/>
            <ac:spMk id="9" creationId="{BACC6370-2D7E-4714-9D71-7542949D7D5D}"/>
          </ac:spMkLst>
        </pc:spChg>
        <pc:spChg chg="add del">
          <ac:chgData name="Isabelle MASSEIN" userId="074a3fec-0e7f-4833-a754-15c1d21cb3a9" providerId="ADAL" clId="{C822E55C-3BEA-4930-B830-B8161368FEF6}" dt="2024-12-31T09:36:03.887" v="1995" actId="26606"/>
          <ac:spMkLst>
            <pc:docMk/>
            <pc:sldMk cId="4150311166" sldId="261"/>
            <ac:spMk id="10" creationId="{047BFA19-D45E-416B-A404-7AF2F3F27017}"/>
          </ac:spMkLst>
        </pc:spChg>
        <pc:spChg chg="add del">
          <ac:chgData name="Isabelle MASSEIN" userId="074a3fec-0e7f-4833-a754-15c1d21cb3a9" providerId="ADAL" clId="{C822E55C-3BEA-4930-B830-B8161368FEF6}" dt="2024-12-31T09:36:18.816" v="1997" actId="26606"/>
          <ac:spMkLst>
            <pc:docMk/>
            <pc:sldMk cId="4150311166" sldId="261"/>
            <ac:spMk id="11" creationId="{F68B3F68-107C-434F-AA38-110D5EA91B85}"/>
          </ac:spMkLst>
        </pc:spChg>
        <pc:spChg chg="add del">
          <ac:chgData name="Isabelle MASSEIN" userId="074a3fec-0e7f-4833-a754-15c1d21cb3a9" providerId="ADAL" clId="{C822E55C-3BEA-4930-B830-B8161368FEF6}" dt="2024-12-31T09:36:03.887" v="1995" actId="26606"/>
          <ac:spMkLst>
            <pc:docMk/>
            <pc:sldMk cId="4150311166" sldId="261"/>
            <ac:spMk id="12" creationId="{8E0105E7-23DB-4CF2-8258-FF47C7620F6E}"/>
          </ac:spMkLst>
        </pc:spChg>
        <pc:spChg chg="add del">
          <ac:chgData name="Isabelle MASSEIN" userId="074a3fec-0e7f-4833-a754-15c1d21cb3a9" providerId="ADAL" clId="{C822E55C-3BEA-4930-B830-B8161368FEF6}" dt="2024-12-31T09:36:18.816" v="1997" actId="26606"/>
          <ac:spMkLst>
            <pc:docMk/>
            <pc:sldMk cId="4150311166" sldId="261"/>
            <ac:spMk id="13" creationId="{AAD0DBB9-1A4B-4391-81D4-CB19F9AB918A}"/>
          </ac:spMkLst>
        </pc:spChg>
        <pc:spChg chg="add del">
          <ac:chgData name="Isabelle MASSEIN" userId="074a3fec-0e7f-4833-a754-15c1d21cb3a9" providerId="ADAL" clId="{C822E55C-3BEA-4930-B830-B8161368FEF6}" dt="2024-12-31T09:36:03.887" v="1995" actId="26606"/>
          <ac:spMkLst>
            <pc:docMk/>
            <pc:sldMk cId="4150311166" sldId="261"/>
            <ac:spMk id="14" creationId="{074B4F7D-14B2-478B-8BF5-01E4E0C5D263}"/>
          </ac:spMkLst>
        </pc:spChg>
        <pc:spChg chg="add del">
          <ac:chgData name="Isabelle MASSEIN" userId="074a3fec-0e7f-4833-a754-15c1d21cb3a9" providerId="ADAL" clId="{C822E55C-3BEA-4930-B830-B8161368FEF6}" dt="2024-12-31T09:36:18.816" v="1997" actId="26606"/>
          <ac:spMkLst>
            <pc:docMk/>
            <pc:sldMk cId="4150311166" sldId="261"/>
            <ac:spMk id="15" creationId="{063BBA22-50EA-4C4D-BE05-F1CE4E63AA56}"/>
          </ac:spMkLst>
        </pc:spChg>
        <pc:spChg chg="add">
          <ac:chgData name="Isabelle MASSEIN" userId="074a3fec-0e7f-4833-a754-15c1d21cb3a9" providerId="ADAL" clId="{C822E55C-3BEA-4930-B830-B8161368FEF6}" dt="2024-12-31T09:37:44.597" v="2002" actId="26606"/>
          <ac:spMkLst>
            <pc:docMk/>
            <pc:sldMk cId="4150311166" sldId="261"/>
            <ac:spMk id="16" creationId="{E3020543-B24B-4EC4-8FFC-8DD88EEA91A8}"/>
          </ac:spMkLst>
        </pc:spChg>
        <pc:spChg chg="add del">
          <ac:chgData name="Isabelle MASSEIN" userId="074a3fec-0e7f-4833-a754-15c1d21cb3a9" providerId="ADAL" clId="{C822E55C-3BEA-4930-B830-B8161368FEF6}" dt="2024-12-31T09:37:17.134" v="1999" actId="26606"/>
          <ac:spMkLst>
            <pc:docMk/>
            <pc:sldMk cId="4150311166" sldId="261"/>
            <ac:spMk id="17" creationId="{777A147A-9ED8-46B4-8660-1B3C2AA880B5}"/>
          </ac:spMkLst>
        </pc:spChg>
        <pc:spChg chg="add del">
          <ac:chgData name="Isabelle MASSEIN" userId="074a3fec-0e7f-4833-a754-15c1d21cb3a9" providerId="ADAL" clId="{C822E55C-3BEA-4930-B830-B8161368FEF6}" dt="2024-12-31T09:37:17.134" v="1999" actId="26606"/>
          <ac:spMkLst>
            <pc:docMk/>
            <pc:sldMk cId="4150311166" sldId="261"/>
            <ac:spMk id="18" creationId="{5D6C15A0-C087-4593-8414-2B4EC1CDC3DE}"/>
          </ac:spMkLst>
        </pc:spChg>
        <pc:spChg chg="add del">
          <ac:chgData name="Isabelle MASSEIN" userId="074a3fec-0e7f-4833-a754-15c1d21cb3a9" providerId="ADAL" clId="{C822E55C-3BEA-4930-B830-B8161368FEF6}" dt="2024-12-31T09:37:17.134" v="1999" actId="26606"/>
          <ac:spMkLst>
            <pc:docMk/>
            <pc:sldMk cId="4150311166" sldId="261"/>
            <ac:spMk id="19" creationId="{FCB797BD-A7E9-5AC6-8035-320DD2B836AE}"/>
          </ac:spMkLst>
        </pc:spChg>
        <pc:spChg chg="add del">
          <ac:chgData name="Isabelle MASSEIN" userId="074a3fec-0e7f-4833-a754-15c1d21cb3a9" providerId="ADAL" clId="{C822E55C-3BEA-4930-B830-B8161368FEF6}" dt="2024-12-31T09:37:44.577" v="2001" actId="26606"/>
          <ac:spMkLst>
            <pc:docMk/>
            <pc:sldMk cId="4150311166" sldId="261"/>
            <ac:spMk id="21" creationId="{C05CBC3C-2E5A-4839-8B9B-2E5A6ADF0F58}"/>
          </ac:spMkLst>
        </pc:spChg>
        <pc:spChg chg="add del">
          <ac:chgData name="Isabelle MASSEIN" userId="074a3fec-0e7f-4833-a754-15c1d21cb3a9" providerId="ADAL" clId="{C822E55C-3BEA-4930-B830-B8161368FEF6}" dt="2024-12-31T09:37:44.577" v="2001" actId="26606"/>
          <ac:spMkLst>
            <pc:docMk/>
            <pc:sldMk cId="4150311166" sldId="261"/>
            <ac:spMk id="22" creationId="{827FF362-FC97-4BF5-949B-D4ADFA26E457}"/>
          </ac:spMkLst>
        </pc:spChg>
        <pc:spChg chg="add del">
          <ac:chgData name="Isabelle MASSEIN" userId="074a3fec-0e7f-4833-a754-15c1d21cb3a9" providerId="ADAL" clId="{C822E55C-3BEA-4930-B830-B8161368FEF6}" dt="2024-12-31T09:37:44.577" v="2001" actId="26606"/>
          <ac:spMkLst>
            <pc:docMk/>
            <pc:sldMk cId="4150311166" sldId="261"/>
            <ac:spMk id="23" creationId="{FCB797BD-A7E9-5AC6-8035-320DD2B836AE}"/>
          </ac:spMkLst>
        </pc:spChg>
        <pc:spChg chg="add">
          <ac:chgData name="Isabelle MASSEIN" userId="074a3fec-0e7f-4833-a754-15c1d21cb3a9" providerId="ADAL" clId="{C822E55C-3BEA-4930-B830-B8161368FEF6}" dt="2024-12-31T09:37:44.597" v="2002" actId="26606"/>
          <ac:spMkLst>
            <pc:docMk/>
            <pc:sldMk cId="4150311166" sldId="261"/>
            <ac:spMk id="25" creationId="{327D73B4-9F5C-4A64-A179-51B9500CB8B5}"/>
          </ac:spMkLst>
        </pc:spChg>
        <pc:spChg chg="add">
          <ac:chgData name="Isabelle MASSEIN" userId="074a3fec-0e7f-4833-a754-15c1d21cb3a9" providerId="ADAL" clId="{C822E55C-3BEA-4930-B830-B8161368FEF6}" dt="2024-12-31T09:37:44.597" v="2002" actId="26606"/>
          <ac:spMkLst>
            <pc:docMk/>
            <pc:sldMk cId="4150311166" sldId="261"/>
            <ac:spMk id="26" creationId="{C1F06963-6374-4B48-844F-071A9BAAAE02}"/>
          </ac:spMkLst>
        </pc:spChg>
        <pc:spChg chg="add">
          <ac:chgData name="Isabelle MASSEIN" userId="074a3fec-0e7f-4833-a754-15c1d21cb3a9" providerId="ADAL" clId="{C822E55C-3BEA-4930-B830-B8161368FEF6}" dt="2024-12-31T09:37:44.597" v="2002" actId="26606"/>
          <ac:spMkLst>
            <pc:docMk/>
            <pc:sldMk cId="4150311166" sldId="261"/>
            <ac:spMk id="27" creationId="{6CB927A4-E432-4310-9CD5-E89FF5063179}"/>
          </ac:spMkLst>
        </pc:spChg>
        <pc:spChg chg="add">
          <ac:chgData name="Isabelle MASSEIN" userId="074a3fec-0e7f-4833-a754-15c1d21cb3a9" providerId="ADAL" clId="{C822E55C-3BEA-4930-B830-B8161368FEF6}" dt="2024-12-31T09:37:44.597" v="2002" actId="26606"/>
          <ac:spMkLst>
            <pc:docMk/>
            <pc:sldMk cId="4150311166" sldId="261"/>
            <ac:spMk id="28" creationId="{1453BF6C-B012-48B7-B4E8-6D7AC7C27D02}"/>
          </ac:spMkLst>
        </pc:spChg>
        <pc:spChg chg="add mod">
          <ac:chgData name="Isabelle MASSEIN" userId="074a3fec-0e7f-4833-a754-15c1d21cb3a9" providerId="ADAL" clId="{C822E55C-3BEA-4930-B830-B8161368FEF6}" dt="2024-12-31T09:40:21.665" v="2009" actId="14100"/>
          <ac:spMkLst>
            <pc:docMk/>
            <pc:sldMk cId="4150311166" sldId="261"/>
            <ac:spMk id="29" creationId="{FCB797BD-A7E9-5AC6-8035-320DD2B836AE}"/>
          </ac:spMkLst>
        </pc:spChg>
        <pc:graphicFrameChg chg="add del">
          <ac:chgData name="Isabelle MASSEIN" userId="074a3fec-0e7f-4833-a754-15c1d21cb3a9" providerId="ADAL" clId="{C822E55C-3BEA-4930-B830-B8161368FEF6}" dt="2024-12-31T09:36:18.816" v="1997" actId="26606"/>
          <ac:graphicFrameMkLst>
            <pc:docMk/>
            <pc:sldMk cId="4150311166" sldId="261"/>
            <ac:graphicFrameMk id="5" creationId="{6353FAC7-4E5F-9E32-2CEC-B6F62DD0289B}"/>
          </ac:graphicFrameMkLst>
        </pc:graphicFrameChg>
        <pc:cxnChg chg="add">
          <ac:chgData name="Isabelle MASSEIN" userId="074a3fec-0e7f-4833-a754-15c1d21cb3a9" providerId="ADAL" clId="{C822E55C-3BEA-4930-B830-B8161368FEF6}" dt="2024-12-31T09:37:44.597" v="2002" actId="26606"/>
          <ac:cxnSpMkLst>
            <pc:docMk/>
            <pc:sldMk cId="4150311166" sldId="261"/>
            <ac:cxnSpMk id="30" creationId="{C49DA8F6-BCC1-4447-B54C-57856834B94B}"/>
          </ac:cxnSpMkLst>
        </pc:cxnChg>
      </pc:sldChg>
      <pc:sldChg chg="addSp delSp modSp new mod setBg modAnim">
        <pc:chgData name="Isabelle MASSEIN" userId="074a3fec-0e7f-4833-a754-15c1d21cb3a9" providerId="ADAL" clId="{C822E55C-3BEA-4930-B830-B8161368FEF6}" dt="2024-12-31T12:22:03.242" v="2528" actId="26606"/>
        <pc:sldMkLst>
          <pc:docMk/>
          <pc:sldMk cId="269114835" sldId="262"/>
        </pc:sldMkLst>
        <pc:spChg chg="mod">
          <ac:chgData name="Isabelle MASSEIN" userId="074a3fec-0e7f-4833-a754-15c1d21cb3a9" providerId="ADAL" clId="{C822E55C-3BEA-4930-B830-B8161368FEF6}" dt="2024-12-31T12:22:03.242" v="2528" actId="26606"/>
          <ac:spMkLst>
            <pc:docMk/>
            <pc:sldMk cId="269114835" sldId="262"/>
            <ac:spMk id="2" creationId="{8326EF6B-B1E7-8BFA-C7C2-82A937303E7D}"/>
          </ac:spMkLst>
        </pc:spChg>
        <pc:spChg chg="mod">
          <ac:chgData name="Isabelle MASSEIN" userId="074a3fec-0e7f-4833-a754-15c1d21cb3a9" providerId="ADAL" clId="{C822E55C-3BEA-4930-B830-B8161368FEF6}" dt="2024-12-31T12:22:03.242" v="2528" actId="26606"/>
          <ac:spMkLst>
            <pc:docMk/>
            <pc:sldMk cId="269114835" sldId="262"/>
            <ac:spMk id="3" creationId="{01A6F850-98D0-AAE8-73D4-6EA035F17BCD}"/>
          </ac:spMkLst>
        </pc:spChg>
        <pc:spChg chg="add del">
          <ac:chgData name="Isabelle MASSEIN" userId="074a3fec-0e7f-4833-a754-15c1d21cb3a9" providerId="ADAL" clId="{C822E55C-3BEA-4930-B830-B8161368FEF6}" dt="2024-12-31T09:08:14.119" v="1108" actId="26606"/>
          <ac:spMkLst>
            <pc:docMk/>
            <pc:sldMk cId="269114835" sldId="262"/>
            <ac:spMk id="1031" creationId="{45D37F4E-DDB4-456B-97E0-9937730A039F}"/>
          </ac:spMkLst>
        </pc:spChg>
        <pc:spChg chg="add del">
          <ac:chgData name="Isabelle MASSEIN" userId="074a3fec-0e7f-4833-a754-15c1d21cb3a9" providerId="ADAL" clId="{C822E55C-3BEA-4930-B830-B8161368FEF6}" dt="2024-12-31T09:08:14.119" v="1108" actId="26606"/>
          <ac:spMkLst>
            <pc:docMk/>
            <pc:sldMk cId="269114835" sldId="262"/>
            <ac:spMk id="1033" creationId="{B2DD41CD-8F47-4F56-AD12-4E2FF7696987}"/>
          </ac:spMkLst>
        </pc:spChg>
        <pc:spChg chg="add del">
          <ac:chgData name="Isabelle MASSEIN" userId="074a3fec-0e7f-4833-a754-15c1d21cb3a9" providerId="ADAL" clId="{C822E55C-3BEA-4930-B830-B8161368FEF6}" dt="2024-12-31T12:22:03.242" v="2528" actId="26606"/>
          <ac:spMkLst>
            <pc:docMk/>
            <pc:sldMk cId="269114835" sldId="262"/>
            <ac:spMk id="1035" creationId="{743AA782-23D1-4521-8CAD-47662984AA08}"/>
          </ac:spMkLst>
        </pc:spChg>
        <pc:spChg chg="add del">
          <ac:chgData name="Isabelle MASSEIN" userId="074a3fec-0e7f-4833-a754-15c1d21cb3a9" providerId="ADAL" clId="{C822E55C-3BEA-4930-B830-B8161368FEF6}" dt="2024-12-31T12:22:03.242" v="2528" actId="26606"/>
          <ac:spMkLst>
            <pc:docMk/>
            <pc:sldMk cId="269114835" sldId="262"/>
            <ac:spMk id="1036" creationId="{71877DBC-BB60-40F0-AC93-2ACDBAAE60CE}"/>
          </ac:spMkLst>
        </pc:spChg>
        <pc:grpChg chg="add">
          <ac:chgData name="Isabelle MASSEIN" userId="074a3fec-0e7f-4833-a754-15c1d21cb3a9" providerId="ADAL" clId="{C822E55C-3BEA-4930-B830-B8161368FEF6}" dt="2024-12-31T12:22:03.242" v="2528" actId="26606"/>
          <ac:grpSpMkLst>
            <pc:docMk/>
            <pc:sldMk cId="269114835" sldId="262"/>
            <ac:grpSpMk id="1041" creationId="{114ED94A-C85D-4CD3-4205-438D21CE6B38}"/>
          </ac:grpSpMkLst>
        </pc:grpChg>
        <pc:picChg chg="add mod">
          <ac:chgData name="Isabelle MASSEIN" userId="074a3fec-0e7f-4833-a754-15c1d21cb3a9" providerId="ADAL" clId="{C822E55C-3BEA-4930-B830-B8161368FEF6}" dt="2024-12-31T12:22:03.242" v="2528" actId="26606"/>
          <ac:picMkLst>
            <pc:docMk/>
            <pc:sldMk cId="269114835" sldId="262"/>
            <ac:picMk id="1026" creationId="{FFC527A2-476D-8E20-5BA1-42EFC5DF3629}"/>
          </ac:picMkLst>
        </pc:picChg>
      </pc:sldChg>
      <pc:sldChg chg="addSp delSp modSp new mod modAnim">
        <pc:chgData name="Isabelle MASSEIN" userId="074a3fec-0e7f-4833-a754-15c1d21cb3a9" providerId="ADAL" clId="{C822E55C-3BEA-4930-B830-B8161368FEF6}" dt="2024-12-31T12:02:22.223" v="2086"/>
        <pc:sldMkLst>
          <pc:docMk/>
          <pc:sldMk cId="3968262989" sldId="263"/>
        </pc:sldMkLst>
        <pc:spChg chg="del">
          <ac:chgData name="Isabelle MASSEIN" userId="074a3fec-0e7f-4833-a754-15c1d21cb3a9" providerId="ADAL" clId="{C822E55C-3BEA-4930-B830-B8161368FEF6}" dt="2024-12-31T11:55:53.317" v="2042" actId="478"/>
          <ac:spMkLst>
            <pc:docMk/>
            <pc:sldMk cId="3968262989" sldId="263"/>
            <ac:spMk id="2" creationId="{794D17E9-EF6A-940D-B6DB-E6973B92BC4C}"/>
          </ac:spMkLst>
        </pc:spChg>
        <pc:spChg chg="del">
          <ac:chgData name="Isabelle MASSEIN" userId="074a3fec-0e7f-4833-a754-15c1d21cb3a9" providerId="ADAL" clId="{C822E55C-3BEA-4930-B830-B8161368FEF6}" dt="2024-12-31T11:55:50.297" v="2041" actId="478"/>
          <ac:spMkLst>
            <pc:docMk/>
            <pc:sldMk cId="3968262989" sldId="263"/>
            <ac:spMk id="3" creationId="{CB6A9626-4A04-9A6D-C612-A791B416483A}"/>
          </ac:spMkLst>
        </pc:spChg>
        <pc:picChg chg="add mod">
          <ac:chgData name="Isabelle MASSEIN" userId="074a3fec-0e7f-4833-a754-15c1d21cb3a9" providerId="ADAL" clId="{C822E55C-3BEA-4930-B830-B8161368FEF6}" dt="2024-12-31T11:59:28.126" v="2060" actId="1076"/>
          <ac:picMkLst>
            <pc:docMk/>
            <pc:sldMk cId="3968262989" sldId="263"/>
            <ac:picMk id="5" creationId="{0CDD8B46-2AD9-1B23-A74D-91B46C4EF215}"/>
          </ac:picMkLst>
        </pc:picChg>
        <pc:picChg chg="add mod ord">
          <ac:chgData name="Isabelle MASSEIN" userId="074a3fec-0e7f-4833-a754-15c1d21cb3a9" providerId="ADAL" clId="{C822E55C-3BEA-4930-B830-B8161368FEF6}" dt="2024-12-31T12:00:06.983" v="2064" actId="1076"/>
          <ac:picMkLst>
            <pc:docMk/>
            <pc:sldMk cId="3968262989" sldId="263"/>
            <ac:picMk id="7" creationId="{758A6408-5476-F12F-C290-9468E2F4DAFE}"/>
          </ac:picMkLst>
        </pc:picChg>
        <pc:picChg chg="add mod">
          <ac:chgData name="Isabelle MASSEIN" userId="074a3fec-0e7f-4833-a754-15c1d21cb3a9" providerId="ADAL" clId="{C822E55C-3BEA-4930-B830-B8161368FEF6}" dt="2024-12-31T12:00:14.989" v="2065" actId="1076"/>
          <ac:picMkLst>
            <pc:docMk/>
            <pc:sldMk cId="3968262989" sldId="263"/>
            <ac:picMk id="3074" creationId="{DD4A7956-8DE9-44E0-033A-9CE8E6F5F025}"/>
          </ac:picMkLst>
        </pc:picChg>
        <pc:picChg chg="add mod">
          <ac:chgData name="Isabelle MASSEIN" userId="074a3fec-0e7f-4833-a754-15c1d21cb3a9" providerId="ADAL" clId="{C822E55C-3BEA-4930-B830-B8161368FEF6}" dt="2024-12-31T12:01:37.154" v="2077" actId="1076"/>
          <ac:picMkLst>
            <pc:docMk/>
            <pc:sldMk cId="3968262989" sldId="263"/>
            <ac:picMk id="3076" creationId="{B31AFEBA-8363-297C-D4A8-4A5433AEC450}"/>
          </ac:picMkLst>
        </pc:picChg>
        <pc:picChg chg="add mod">
          <ac:chgData name="Isabelle MASSEIN" userId="074a3fec-0e7f-4833-a754-15c1d21cb3a9" providerId="ADAL" clId="{C822E55C-3BEA-4930-B830-B8161368FEF6}" dt="2024-12-31T12:01:18.320" v="2075" actId="14100"/>
          <ac:picMkLst>
            <pc:docMk/>
            <pc:sldMk cId="3968262989" sldId="263"/>
            <ac:picMk id="3078" creationId="{49DC9FEB-A97C-6F26-3F4C-68B8A3D98955}"/>
          </ac:picMkLst>
        </pc:picChg>
        <pc:picChg chg="add mod">
          <ac:chgData name="Isabelle MASSEIN" userId="074a3fec-0e7f-4833-a754-15c1d21cb3a9" providerId="ADAL" clId="{C822E55C-3BEA-4930-B830-B8161368FEF6}" dt="2024-12-31T12:00:02.233" v="2063" actId="1076"/>
          <ac:picMkLst>
            <pc:docMk/>
            <pc:sldMk cId="3968262989" sldId="263"/>
            <ac:picMk id="3080" creationId="{B90DE197-AC8A-B1C6-2EA7-02D3DB564717}"/>
          </ac:picMkLst>
        </pc:picChg>
        <pc:picChg chg="add mod">
          <ac:chgData name="Isabelle MASSEIN" userId="074a3fec-0e7f-4833-a754-15c1d21cb3a9" providerId="ADAL" clId="{C822E55C-3BEA-4930-B830-B8161368FEF6}" dt="2024-12-31T12:00:46.355" v="2070" actId="1076"/>
          <ac:picMkLst>
            <pc:docMk/>
            <pc:sldMk cId="3968262989" sldId="263"/>
            <ac:picMk id="3082" creationId="{82DF4736-25A4-0B0E-FC54-BC4C01FC4A82}"/>
          </ac:picMkLst>
        </pc:picChg>
        <pc:picChg chg="add mod">
          <ac:chgData name="Isabelle MASSEIN" userId="074a3fec-0e7f-4833-a754-15c1d21cb3a9" providerId="ADAL" clId="{C822E55C-3BEA-4930-B830-B8161368FEF6}" dt="2024-12-31T12:00:49.985" v="2071" actId="1076"/>
          <ac:picMkLst>
            <pc:docMk/>
            <pc:sldMk cId="3968262989" sldId="263"/>
            <ac:picMk id="3084" creationId="{3177169A-0519-1A4E-B41F-DD8EF57AF9C9}"/>
          </ac:picMkLst>
        </pc:picChg>
        <pc:picChg chg="add mod">
          <ac:chgData name="Isabelle MASSEIN" userId="074a3fec-0e7f-4833-a754-15c1d21cb3a9" providerId="ADAL" clId="{C822E55C-3BEA-4930-B830-B8161368FEF6}" dt="2024-12-31T12:01:26.279" v="2076" actId="14100"/>
          <ac:picMkLst>
            <pc:docMk/>
            <pc:sldMk cId="3968262989" sldId="263"/>
            <ac:picMk id="3086" creationId="{337478F7-0DD5-E15C-DCB1-CFA6690E0655}"/>
          </ac:picMkLst>
        </pc:picChg>
      </pc:sldChg>
      <pc:sldChg chg="addSp modSp new mod setBg modAnim">
        <pc:chgData name="Isabelle MASSEIN" userId="074a3fec-0e7f-4833-a754-15c1d21cb3a9" providerId="ADAL" clId="{C822E55C-3BEA-4930-B830-B8161368FEF6}" dt="2024-12-31T12:13:06.928" v="2524"/>
        <pc:sldMkLst>
          <pc:docMk/>
          <pc:sldMk cId="3636661066" sldId="264"/>
        </pc:sldMkLst>
        <pc:spChg chg="mod">
          <ac:chgData name="Isabelle MASSEIN" userId="074a3fec-0e7f-4833-a754-15c1d21cb3a9" providerId="ADAL" clId="{C822E55C-3BEA-4930-B830-B8161368FEF6}" dt="2024-12-31T12:10:10.510" v="2517" actId="26606"/>
          <ac:spMkLst>
            <pc:docMk/>
            <pc:sldMk cId="3636661066" sldId="264"/>
            <ac:spMk id="2" creationId="{20DC10D4-8FF4-25FB-6026-084256730C58}"/>
          </ac:spMkLst>
        </pc:spChg>
        <pc:spChg chg="mod ord">
          <ac:chgData name="Isabelle MASSEIN" userId="074a3fec-0e7f-4833-a754-15c1d21cb3a9" providerId="ADAL" clId="{C822E55C-3BEA-4930-B830-B8161368FEF6}" dt="2024-12-31T12:10:10.510" v="2517" actId="26606"/>
          <ac:spMkLst>
            <pc:docMk/>
            <pc:sldMk cId="3636661066" sldId="264"/>
            <ac:spMk id="3" creationId="{A42F56DF-516E-0C88-B893-9BE2C34FDC8C}"/>
          </ac:spMkLst>
        </pc:spChg>
        <pc:spChg chg="add">
          <ac:chgData name="Isabelle MASSEIN" userId="074a3fec-0e7f-4833-a754-15c1d21cb3a9" providerId="ADAL" clId="{C822E55C-3BEA-4930-B830-B8161368FEF6}" dt="2024-12-31T12:10:10.510" v="2517" actId="26606"/>
          <ac:spMkLst>
            <pc:docMk/>
            <pc:sldMk cId="3636661066" sldId="264"/>
            <ac:spMk id="9" creationId="{A2679492-7988-4050-9056-542444452411}"/>
          </ac:spMkLst>
        </pc:spChg>
        <pc:spChg chg="add">
          <ac:chgData name="Isabelle MASSEIN" userId="074a3fec-0e7f-4833-a754-15c1d21cb3a9" providerId="ADAL" clId="{C822E55C-3BEA-4930-B830-B8161368FEF6}" dt="2024-12-31T12:10:10.510" v="2517" actId="26606"/>
          <ac:spMkLst>
            <pc:docMk/>
            <pc:sldMk cId="3636661066" sldId="264"/>
            <ac:spMk id="11" creationId="{B091B163-7D61-4891-ABCF-5C13D9C418D0}"/>
          </ac:spMkLst>
        </pc:spChg>
        <pc:picChg chg="add mod">
          <ac:chgData name="Isabelle MASSEIN" userId="074a3fec-0e7f-4833-a754-15c1d21cb3a9" providerId="ADAL" clId="{C822E55C-3BEA-4930-B830-B8161368FEF6}" dt="2024-12-31T12:10:10.510" v="2517" actId="26606"/>
          <ac:picMkLst>
            <pc:docMk/>
            <pc:sldMk cId="3636661066" sldId="264"/>
            <ac:picMk id="4" creationId="{DA7140B1-8FAA-CBA9-C06F-9044CF3A1D4B}"/>
          </ac:picMkLst>
        </pc:picChg>
        <pc:cxnChg chg="add">
          <ac:chgData name="Isabelle MASSEIN" userId="074a3fec-0e7f-4833-a754-15c1d21cb3a9" providerId="ADAL" clId="{C822E55C-3BEA-4930-B830-B8161368FEF6}" dt="2024-12-31T12:10:10.510" v="2517" actId="26606"/>
          <ac:cxnSpMkLst>
            <pc:docMk/>
            <pc:sldMk cId="3636661066" sldId="264"/>
            <ac:cxnSpMk id="13" creationId="{C49DA8F6-BCC1-4447-B54C-57856834B94B}"/>
          </ac:cxnSpMkLst>
        </pc:cxnChg>
      </pc:sldChg>
      <pc:sldChg chg="addSp delSp modSp new mod setBg modAnim">
        <pc:chgData name="Isabelle MASSEIN" userId="074a3fec-0e7f-4833-a754-15c1d21cb3a9" providerId="ADAL" clId="{C822E55C-3BEA-4930-B830-B8161368FEF6}" dt="2024-12-31T14:00:12.310" v="4131"/>
        <pc:sldMkLst>
          <pc:docMk/>
          <pc:sldMk cId="2052700391" sldId="265"/>
        </pc:sldMkLst>
        <pc:spChg chg="mod">
          <ac:chgData name="Isabelle MASSEIN" userId="074a3fec-0e7f-4833-a754-15c1d21cb3a9" providerId="ADAL" clId="{C822E55C-3BEA-4930-B830-B8161368FEF6}" dt="2024-12-31T12:41:06.866" v="3050" actId="14100"/>
          <ac:spMkLst>
            <pc:docMk/>
            <pc:sldMk cId="2052700391" sldId="265"/>
            <ac:spMk id="2" creationId="{2A260A8A-C254-29D3-3476-7AE8327A559C}"/>
          </ac:spMkLst>
        </pc:spChg>
        <pc:spChg chg="mod ord">
          <ac:chgData name="Isabelle MASSEIN" userId="074a3fec-0e7f-4833-a754-15c1d21cb3a9" providerId="ADAL" clId="{C822E55C-3BEA-4930-B830-B8161368FEF6}" dt="2024-12-31T12:41:18.987" v="3052" actId="255"/>
          <ac:spMkLst>
            <pc:docMk/>
            <pc:sldMk cId="2052700391" sldId="265"/>
            <ac:spMk id="3" creationId="{BC4B5164-615B-5055-36AF-2DBCF80F25B2}"/>
          </ac:spMkLst>
        </pc:spChg>
        <pc:spChg chg="add del">
          <ac:chgData name="Isabelle MASSEIN" userId="074a3fec-0e7f-4833-a754-15c1d21cb3a9" providerId="ADAL" clId="{C822E55C-3BEA-4930-B830-B8161368FEF6}" dt="2024-12-31T12:40:30.857" v="3041" actId="26606"/>
          <ac:spMkLst>
            <pc:docMk/>
            <pc:sldMk cId="2052700391" sldId="265"/>
            <ac:spMk id="4103" creationId="{F13C74B1-5B17-4795-BED0-7140497B445A}"/>
          </ac:spMkLst>
        </pc:spChg>
        <pc:spChg chg="add del">
          <ac:chgData name="Isabelle MASSEIN" userId="074a3fec-0e7f-4833-a754-15c1d21cb3a9" providerId="ADAL" clId="{C822E55C-3BEA-4930-B830-B8161368FEF6}" dt="2024-12-31T12:40:30.857" v="3041" actId="26606"/>
          <ac:spMkLst>
            <pc:docMk/>
            <pc:sldMk cId="2052700391" sldId="265"/>
            <ac:spMk id="4105" creationId="{D4974D33-8DC5-464E-8C6D-BE58F0669C17}"/>
          </ac:spMkLst>
        </pc:spChg>
        <pc:spChg chg="add">
          <ac:chgData name="Isabelle MASSEIN" userId="074a3fec-0e7f-4833-a754-15c1d21cb3a9" providerId="ADAL" clId="{C822E55C-3BEA-4930-B830-B8161368FEF6}" dt="2024-12-31T12:40:30.893" v="3042" actId="26606"/>
          <ac:spMkLst>
            <pc:docMk/>
            <pc:sldMk cId="2052700391" sldId="265"/>
            <ac:spMk id="4107" creationId="{6CB927A4-E432-4310-9CD5-E89FF5063179}"/>
          </ac:spMkLst>
        </pc:spChg>
        <pc:spChg chg="add">
          <ac:chgData name="Isabelle MASSEIN" userId="074a3fec-0e7f-4833-a754-15c1d21cb3a9" providerId="ADAL" clId="{C822E55C-3BEA-4930-B830-B8161368FEF6}" dt="2024-12-31T12:40:30.893" v="3042" actId="26606"/>
          <ac:spMkLst>
            <pc:docMk/>
            <pc:sldMk cId="2052700391" sldId="265"/>
            <ac:spMk id="4108" creationId="{327D73B4-9F5C-4A64-A179-51B9500CB8B5}"/>
          </ac:spMkLst>
        </pc:spChg>
        <pc:spChg chg="add">
          <ac:chgData name="Isabelle MASSEIN" userId="074a3fec-0e7f-4833-a754-15c1d21cb3a9" providerId="ADAL" clId="{C822E55C-3BEA-4930-B830-B8161368FEF6}" dt="2024-12-31T12:40:30.893" v="3042" actId="26606"/>
          <ac:spMkLst>
            <pc:docMk/>
            <pc:sldMk cId="2052700391" sldId="265"/>
            <ac:spMk id="4109" creationId="{1453BF6C-B012-48B7-B4E8-6D7AC7C27D02}"/>
          </ac:spMkLst>
        </pc:spChg>
        <pc:spChg chg="add">
          <ac:chgData name="Isabelle MASSEIN" userId="074a3fec-0e7f-4833-a754-15c1d21cb3a9" providerId="ADAL" clId="{C822E55C-3BEA-4930-B830-B8161368FEF6}" dt="2024-12-31T12:40:30.893" v="3042" actId="26606"/>
          <ac:spMkLst>
            <pc:docMk/>
            <pc:sldMk cId="2052700391" sldId="265"/>
            <ac:spMk id="4110" creationId="{C1F06963-6374-4B48-844F-071A9BAAAE02}"/>
          </ac:spMkLst>
        </pc:spChg>
        <pc:spChg chg="add">
          <ac:chgData name="Isabelle MASSEIN" userId="074a3fec-0e7f-4833-a754-15c1d21cb3a9" providerId="ADAL" clId="{C822E55C-3BEA-4930-B830-B8161368FEF6}" dt="2024-12-31T12:40:30.893" v="3042" actId="26606"/>
          <ac:spMkLst>
            <pc:docMk/>
            <pc:sldMk cId="2052700391" sldId="265"/>
            <ac:spMk id="4111" creationId="{E3020543-B24B-4EC4-8FFC-8DD88EEA91A8}"/>
          </ac:spMkLst>
        </pc:spChg>
        <pc:picChg chg="add mod">
          <ac:chgData name="Isabelle MASSEIN" userId="074a3fec-0e7f-4833-a754-15c1d21cb3a9" providerId="ADAL" clId="{C822E55C-3BEA-4930-B830-B8161368FEF6}" dt="2024-12-31T12:40:30.893" v="3042" actId="26606"/>
          <ac:picMkLst>
            <pc:docMk/>
            <pc:sldMk cId="2052700391" sldId="265"/>
            <ac:picMk id="4098" creationId="{F2B4FC78-077F-E1B7-E525-1440A4DDC2B0}"/>
          </ac:picMkLst>
        </pc:picChg>
        <pc:cxnChg chg="add">
          <ac:chgData name="Isabelle MASSEIN" userId="074a3fec-0e7f-4833-a754-15c1d21cb3a9" providerId="ADAL" clId="{C822E55C-3BEA-4930-B830-B8161368FEF6}" dt="2024-12-31T12:40:30.893" v="3042" actId="26606"/>
          <ac:cxnSpMkLst>
            <pc:docMk/>
            <pc:sldMk cId="2052700391" sldId="265"/>
            <ac:cxnSpMk id="4113" creationId="{C49DA8F6-BCC1-4447-B54C-57856834B94B}"/>
          </ac:cxnSpMkLst>
        </pc:cxnChg>
      </pc:sldChg>
      <pc:sldChg chg="addSp delSp modSp new mod setBg modAnim">
        <pc:chgData name="Isabelle MASSEIN" userId="074a3fec-0e7f-4833-a754-15c1d21cb3a9" providerId="ADAL" clId="{C822E55C-3BEA-4930-B830-B8161368FEF6}" dt="2024-12-31T14:00:29.753" v="4133"/>
        <pc:sldMkLst>
          <pc:docMk/>
          <pc:sldMk cId="1190448550" sldId="266"/>
        </pc:sldMkLst>
        <pc:spChg chg="mod">
          <ac:chgData name="Isabelle MASSEIN" userId="074a3fec-0e7f-4833-a754-15c1d21cb3a9" providerId="ADAL" clId="{C822E55C-3BEA-4930-B830-B8161368FEF6}" dt="2024-12-31T12:57:31.679" v="3850" actId="26606"/>
          <ac:spMkLst>
            <pc:docMk/>
            <pc:sldMk cId="1190448550" sldId="266"/>
            <ac:spMk id="2" creationId="{0C9C7DB1-1926-733E-99D1-D094B1007108}"/>
          </ac:spMkLst>
        </pc:spChg>
        <pc:spChg chg="mod ord">
          <ac:chgData name="Isabelle MASSEIN" userId="074a3fec-0e7f-4833-a754-15c1d21cb3a9" providerId="ADAL" clId="{C822E55C-3BEA-4930-B830-B8161368FEF6}" dt="2024-12-31T12:58:10.772" v="3855" actId="14100"/>
          <ac:spMkLst>
            <pc:docMk/>
            <pc:sldMk cId="1190448550" sldId="266"/>
            <ac:spMk id="3" creationId="{AE5C86BB-E1B4-E791-D224-F79AA504104D}"/>
          </ac:spMkLst>
        </pc:spChg>
        <pc:spChg chg="add del">
          <ac:chgData name="Isabelle MASSEIN" userId="074a3fec-0e7f-4833-a754-15c1d21cb3a9" providerId="ADAL" clId="{C822E55C-3BEA-4930-B830-B8161368FEF6}" dt="2024-12-31T12:49:25.663" v="3590" actId="26606"/>
          <ac:spMkLst>
            <pc:docMk/>
            <pc:sldMk cId="1190448550" sldId="266"/>
            <ac:spMk id="9" creationId="{743AA782-23D1-4521-8CAD-47662984AA08}"/>
          </ac:spMkLst>
        </pc:spChg>
        <pc:spChg chg="add del">
          <ac:chgData name="Isabelle MASSEIN" userId="074a3fec-0e7f-4833-a754-15c1d21cb3a9" providerId="ADAL" clId="{C822E55C-3BEA-4930-B830-B8161368FEF6}" dt="2024-12-31T12:49:25.663" v="3590" actId="26606"/>
          <ac:spMkLst>
            <pc:docMk/>
            <pc:sldMk cId="1190448550" sldId="266"/>
            <ac:spMk id="11" creationId="{71877DBC-BB60-40F0-AC93-2ACDBAAE60CE}"/>
          </ac:spMkLst>
        </pc:spChg>
        <pc:spChg chg="add del">
          <ac:chgData name="Isabelle MASSEIN" userId="074a3fec-0e7f-4833-a754-15c1d21cb3a9" providerId="ADAL" clId="{C822E55C-3BEA-4930-B830-B8161368FEF6}" dt="2024-12-31T12:57:31.679" v="3850" actId="26606"/>
          <ac:spMkLst>
            <pc:docMk/>
            <pc:sldMk cId="1190448550" sldId="266"/>
            <ac:spMk id="14" creationId="{A2679492-7988-4050-9056-542444452411}"/>
          </ac:spMkLst>
        </pc:spChg>
        <pc:spChg chg="add del">
          <ac:chgData name="Isabelle MASSEIN" userId="074a3fec-0e7f-4833-a754-15c1d21cb3a9" providerId="ADAL" clId="{C822E55C-3BEA-4930-B830-B8161368FEF6}" dt="2024-12-31T12:57:31.679" v="3850" actId="26606"/>
          <ac:spMkLst>
            <pc:docMk/>
            <pc:sldMk cId="1190448550" sldId="266"/>
            <ac:spMk id="15" creationId="{B091B163-7D61-4891-ABCF-5C13D9C418D0}"/>
          </ac:spMkLst>
        </pc:spChg>
        <pc:spChg chg="add del">
          <ac:chgData name="Isabelle MASSEIN" userId="074a3fec-0e7f-4833-a754-15c1d21cb3a9" providerId="ADAL" clId="{C822E55C-3BEA-4930-B830-B8161368FEF6}" dt="2024-12-31T12:57:20.076" v="3847" actId="26606"/>
          <ac:spMkLst>
            <pc:docMk/>
            <pc:sldMk cId="1190448550" sldId="266"/>
            <ac:spMk id="20" creationId="{0288C6B4-AFC3-407F-A595-EFFD38D4CCAF}"/>
          </ac:spMkLst>
        </pc:spChg>
        <pc:spChg chg="add del">
          <ac:chgData name="Isabelle MASSEIN" userId="074a3fec-0e7f-4833-a754-15c1d21cb3a9" providerId="ADAL" clId="{C822E55C-3BEA-4930-B830-B8161368FEF6}" dt="2024-12-31T12:57:20.076" v="3847" actId="26606"/>
          <ac:spMkLst>
            <pc:docMk/>
            <pc:sldMk cId="1190448550" sldId="266"/>
            <ac:spMk id="22" creationId="{CF236821-17FE-429B-8D2C-08E13A64EA40}"/>
          </ac:spMkLst>
        </pc:spChg>
        <pc:spChg chg="add del">
          <ac:chgData name="Isabelle MASSEIN" userId="074a3fec-0e7f-4833-a754-15c1d21cb3a9" providerId="ADAL" clId="{C822E55C-3BEA-4930-B830-B8161368FEF6}" dt="2024-12-31T12:57:20.076" v="3847" actId="26606"/>
          <ac:spMkLst>
            <pc:docMk/>
            <pc:sldMk cId="1190448550" sldId="266"/>
            <ac:spMk id="24" creationId="{C0BDBCD2-E081-43AB-9119-C55465E59757}"/>
          </ac:spMkLst>
        </pc:spChg>
        <pc:spChg chg="add del">
          <ac:chgData name="Isabelle MASSEIN" userId="074a3fec-0e7f-4833-a754-15c1d21cb3a9" providerId="ADAL" clId="{C822E55C-3BEA-4930-B830-B8161368FEF6}" dt="2024-12-31T12:57:20.076" v="3847" actId="26606"/>
          <ac:spMkLst>
            <pc:docMk/>
            <pc:sldMk cId="1190448550" sldId="266"/>
            <ac:spMk id="26" creationId="{98E79BE4-34FE-485A-98A5-92CE8F7C4743}"/>
          </ac:spMkLst>
        </pc:spChg>
        <pc:spChg chg="add del">
          <ac:chgData name="Isabelle MASSEIN" userId="074a3fec-0e7f-4833-a754-15c1d21cb3a9" providerId="ADAL" clId="{C822E55C-3BEA-4930-B830-B8161368FEF6}" dt="2024-12-31T12:57:20.076" v="3847" actId="26606"/>
          <ac:spMkLst>
            <pc:docMk/>
            <pc:sldMk cId="1190448550" sldId="266"/>
            <ac:spMk id="28" creationId="{7A5F0580-5EE9-419F-96EE-B6529EF6E7D0}"/>
          </ac:spMkLst>
        </pc:spChg>
        <pc:spChg chg="add del">
          <ac:chgData name="Isabelle MASSEIN" userId="074a3fec-0e7f-4833-a754-15c1d21cb3a9" providerId="ADAL" clId="{C822E55C-3BEA-4930-B830-B8161368FEF6}" dt="2024-12-31T12:57:31.664" v="3849" actId="26606"/>
          <ac:spMkLst>
            <pc:docMk/>
            <pc:sldMk cId="1190448550" sldId="266"/>
            <ac:spMk id="30" creationId="{2B97F24A-32CE-4C1C-A50D-3016B394DCFB}"/>
          </ac:spMkLst>
        </pc:spChg>
        <pc:spChg chg="add del">
          <ac:chgData name="Isabelle MASSEIN" userId="074a3fec-0e7f-4833-a754-15c1d21cb3a9" providerId="ADAL" clId="{C822E55C-3BEA-4930-B830-B8161368FEF6}" dt="2024-12-31T12:57:31.664" v="3849" actId="26606"/>
          <ac:spMkLst>
            <pc:docMk/>
            <pc:sldMk cId="1190448550" sldId="266"/>
            <ac:spMk id="31" creationId="{CD8B4F24-440B-49E9-B85D-733523DC064B}"/>
          </ac:spMkLst>
        </pc:spChg>
        <pc:spChg chg="add">
          <ac:chgData name="Isabelle MASSEIN" userId="074a3fec-0e7f-4833-a754-15c1d21cb3a9" providerId="ADAL" clId="{C822E55C-3BEA-4930-B830-B8161368FEF6}" dt="2024-12-31T12:57:31.679" v="3850" actId="26606"/>
          <ac:spMkLst>
            <pc:docMk/>
            <pc:sldMk cId="1190448550" sldId="266"/>
            <ac:spMk id="33" creationId="{743AA782-23D1-4521-8CAD-47662984AA08}"/>
          </ac:spMkLst>
        </pc:spChg>
        <pc:spChg chg="add">
          <ac:chgData name="Isabelle MASSEIN" userId="074a3fec-0e7f-4833-a754-15c1d21cb3a9" providerId="ADAL" clId="{C822E55C-3BEA-4930-B830-B8161368FEF6}" dt="2024-12-31T12:57:31.679" v="3850" actId="26606"/>
          <ac:spMkLst>
            <pc:docMk/>
            <pc:sldMk cId="1190448550" sldId="266"/>
            <ac:spMk id="34" creationId="{71877DBC-BB60-40F0-AC93-2ACDBAAE60CE}"/>
          </ac:spMkLst>
        </pc:spChg>
        <pc:picChg chg="add mod ord">
          <ac:chgData name="Isabelle MASSEIN" userId="074a3fec-0e7f-4833-a754-15c1d21cb3a9" providerId="ADAL" clId="{C822E55C-3BEA-4930-B830-B8161368FEF6}" dt="2024-12-31T12:57:31.679" v="3850" actId="26606"/>
          <ac:picMkLst>
            <pc:docMk/>
            <pc:sldMk cId="1190448550" sldId="266"/>
            <ac:picMk id="4" creationId="{CA30BA7F-64BD-CA54-773F-F2A8B832B8BF}"/>
          </ac:picMkLst>
        </pc:picChg>
        <pc:cxnChg chg="add del">
          <ac:chgData name="Isabelle MASSEIN" userId="074a3fec-0e7f-4833-a754-15c1d21cb3a9" providerId="ADAL" clId="{C822E55C-3BEA-4930-B830-B8161368FEF6}" dt="2024-12-31T12:57:31.679" v="3850" actId="26606"/>
          <ac:cxnSpMkLst>
            <pc:docMk/>
            <pc:sldMk cId="1190448550" sldId="266"/>
            <ac:cxnSpMk id="13" creationId="{C49DA8F6-BCC1-4447-B54C-57856834B94B}"/>
          </ac:cxnSpMkLst>
        </pc:cxnChg>
      </pc:sldChg>
      <pc:sldChg chg="addSp delSp modSp new mod setBg modAnim">
        <pc:chgData name="Isabelle MASSEIN" userId="074a3fec-0e7f-4833-a754-15c1d21cb3a9" providerId="ADAL" clId="{C822E55C-3BEA-4930-B830-B8161368FEF6}" dt="2024-12-31T14:00:47.102" v="4135"/>
        <pc:sldMkLst>
          <pc:docMk/>
          <pc:sldMk cId="2201179094" sldId="267"/>
        </pc:sldMkLst>
        <pc:spChg chg="mod">
          <ac:chgData name="Isabelle MASSEIN" userId="074a3fec-0e7f-4833-a754-15c1d21cb3a9" providerId="ADAL" clId="{C822E55C-3BEA-4930-B830-B8161368FEF6}" dt="2024-12-31T12:56:37.660" v="3845" actId="26606"/>
          <ac:spMkLst>
            <pc:docMk/>
            <pc:sldMk cId="2201179094" sldId="267"/>
            <ac:spMk id="2" creationId="{5C844B02-FF30-A23D-6455-E320BC33B970}"/>
          </ac:spMkLst>
        </pc:spChg>
        <pc:spChg chg="mod ord">
          <ac:chgData name="Isabelle MASSEIN" userId="074a3fec-0e7f-4833-a754-15c1d21cb3a9" providerId="ADAL" clId="{C822E55C-3BEA-4930-B830-B8161368FEF6}" dt="2024-12-31T12:56:37.660" v="3845" actId="26606"/>
          <ac:spMkLst>
            <pc:docMk/>
            <pc:sldMk cId="2201179094" sldId="267"/>
            <ac:spMk id="3" creationId="{7E118C4B-F5B9-92E9-F697-3F40D4BEEDF0}"/>
          </ac:spMkLst>
        </pc:spChg>
        <pc:spChg chg="add del">
          <ac:chgData name="Isabelle MASSEIN" userId="074a3fec-0e7f-4833-a754-15c1d21cb3a9" providerId="ADAL" clId="{C822E55C-3BEA-4930-B830-B8161368FEF6}" dt="2024-12-31T12:56:37.644" v="3844" actId="26606"/>
          <ac:spMkLst>
            <pc:docMk/>
            <pc:sldMk cId="2201179094" sldId="267"/>
            <ac:spMk id="10" creationId="{A2679492-7988-4050-9056-542444452411}"/>
          </ac:spMkLst>
        </pc:spChg>
        <pc:spChg chg="add del">
          <ac:chgData name="Isabelle MASSEIN" userId="074a3fec-0e7f-4833-a754-15c1d21cb3a9" providerId="ADAL" clId="{C822E55C-3BEA-4930-B830-B8161368FEF6}" dt="2024-12-31T12:56:37.644" v="3844" actId="26606"/>
          <ac:spMkLst>
            <pc:docMk/>
            <pc:sldMk cId="2201179094" sldId="267"/>
            <ac:spMk id="12" creationId="{B091B163-7D61-4891-ABCF-5C13D9C418D0}"/>
          </ac:spMkLst>
        </pc:spChg>
        <pc:spChg chg="add">
          <ac:chgData name="Isabelle MASSEIN" userId="074a3fec-0e7f-4833-a754-15c1d21cb3a9" providerId="ADAL" clId="{C822E55C-3BEA-4930-B830-B8161368FEF6}" dt="2024-12-31T12:56:37.660" v="3845" actId="26606"/>
          <ac:spMkLst>
            <pc:docMk/>
            <pc:sldMk cId="2201179094" sldId="267"/>
            <ac:spMk id="16" creationId="{98E79BE4-34FE-485A-98A5-92CE8F7C4743}"/>
          </ac:spMkLst>
        </pc:spChg>
        <pc:spChg chg="add">
          <ac:chgData name="Isabelle MASSEIN" userId="074a3fec-0e7f-4833-a754-15c1d21cb3a9" providerId="ADAL" clId="{C822E55C-3BEA-4930-B830-B8161368FEF6}" dt="2024-12-31T12:56:37.660" v="3845" actId="26606"/>
          <ac:spMkLst>
            <pc:docMk/>
            <pc:sldMk cId="2201179094" sldId="267"/>
            <ac:spMk id="17" creationId="{0288C6B4-AFC3-407F-A595-EFFD38D4CCAF}"/>
          </ac:spMkLst>
        </pc:spChg>
        <pc:spChg chg="add">
          <ac:chgData name="Isabelle MASSEIN" userId="074a3fec-0e7f-4833-a754-15c1d21cb3a9" providerId="ADAL" clId="{C822E55C-3BEA-4930-B830-B8161368FEF6}" dt="2024-12-31T12:56:37.660" v="3845" actId="26606"/>
          <ac:spMkLst>
            <pc:docMk/>
            <pc:sldMk cId="2201179094" sldId="267"/>
            <ac:spMk id="18" creationId="{7A5F0580-5EE9-419F-96EE-B6529EF6E7D0}"/>
          </ac:spMkLst>
        </pc:spChg>
        <pc:spChg chg="add">
          <ac:chgData name="Isabelle MASSEIN" userId="074a3fec-0e7f-4833-a754-15c1d21cb3a9" providerId="ADAL" clId="{C822E55C-3BEA-4930-B830-B8161368FEF6}" dt="2024-12-31T12:56:37.660" v="3845" actId="26606"/>
          <ac:spMkLst>
            <pc:docMk/>
            <pc:sldMk cId="2201179094" sldId="267"/>
            <ac:spMk id="19" creationId="{CF236821-17FE-429B-8D2C-08E13A64EA40}"/>
          </ac:spMkLst>
        </pc:spChg>
        <pc:spChg chg="add">
          <ac:chgData name="Isabelle MASSEIN" userId="074a3fec-0e7f-4833-a754-15c1d21cb3a9" providerId="ADAL" clId="{C822E55C-3BEA-4930-B830-B8161368FEF6}" dt="2024-12-31T12:56:37.660" v="3845" actId="26606"/>
          <ac:spMkLst>
            <pc:docMk/>
            <pc:sldMk cId="2201179094" sldId="267"/>
            <ac:spMk id="20" creationId="{C0BDBCD2-E081-43AB-9119-C55465E59757}"/>
          </ac:spMkLst>
        </pc:spChg>
        <pc:picChg chg="add mod">
          <ac:chgData name="Isabelle MASSEIN" userId="074a3fec-0e7f-4833-a754-15c1d21cb3a9" providerId="ADAL" clId="{C822E55C-3BEA-4930-B830-B8161368FEF6}" dt="2024-12-31T12:53:53.539" v="3697"/>
          <ac:picMkLst>
            <pc:docMk/>
            <pc:sldMk cId="2201179094" sldId="267"/>
            <ac:picMk id="4" creationId="{90E622DC-8CAF-BFC2-C914-40C3554D9BC1}"/>
          </ac:picMkLst>
        </pc:picChg>
        <pc:picChg chg="add mod">
          <ac:chgData name="Isabelle MASSEIN" userId="074a3fec-0e7f-4833-a754-15c1d21cb3a9" providerId="ADAL" clId="{C822E55C-3BEA-4930-B830-B8161368FEF6}" dt="2024-12-31T12:56:37.660" v="3845" actId="26606"/>
          <ac:picMkLst>
            <pc:docMk/>
            <pc:sldMk cId="2201179094" sldId="267"/>
            <ac:picMk id="5" creationId="{EE0E3E84-CF73-CB9C-BC67-CC47D1D9EE35}"/>
          </ac:picMkLst>
        </pc:picChg>
        <pc:cxnChg chg="add del">
          <ac:chgData name="Isabelle MASSEIN" userId="074a3fec-0e7f-4833-a754-15c1d21cb3a9" providerId="ADAL" clId="{C822E55C-3BEA-4930-B830-B8161368FEF6}" dt="2024-12-31T12:56:37.644" v="3844" actId="26606"/>
          <ac:cxnSpMkLst>
            <pc:docMk/>
            <pc:sldMk cId="2201179094" sldId="267"/>
            <ac:cxnSpMk id="14" creationId="{C49DA8F6-BCC1-4447-B54C-57856834B94B}"/>
          </ac:cxnSpMkLst>
        </pc:cxnChg>
      </pc:sldChg>
      <pc:sldChg chg="addSp delSp modSp new mod setBg">
        <pc:chgData name="Isabelle MASSEIN" userId="074a3fec-0e7f-4833-a754-15c1d21cb3a9" providerId="ADAL" clId="{C822E55C-3BEA-4930-B830-B8161368FEF6}" dt="2024-12-31T13:07:18.329" v="3991" actId="255"/>
        <pc:sldMkLst>
          <pc:docMk/>
          <pc:sldMk cId="2114616558" sldId="268"/>
        </pc:sldMkLst>
        <pc:spChg chg="del">
          <ac:chgData name="Isabelle MASSEIN" userId="074a3fec-0e7f-4833-a754-15c1d21cb3a9" providerId="ADAL" clId="{C822E55C-3BEA-4930-B830-B8161368FEF6}" dt="2024-12-31T13:02:23.131" v="3919" actId="478"/>
          <ac:spMkLst>
            <pc:docMk/>
            <pc:sldMk cId="2114616558" sldId="268"/>
            <ac:spMk id="2" creationId="{4C25A28A-7CDD-7E1A-1C20-336C70D7F0B5}"/>
          </ac:spMkLst>
        </pc:spChg>
        <pc:spChg chg="del">
          <ac:chgData name="Isabelle MASSEIN" userId="074a3fec-0e7f-4833-a754-15c1d21cb3a9" providerId="ADAL" clId="{C822E55C-3BEA-4930-B830-B8161368FEF6}" dt="2024-12-31T12:58:57.975" v="3857" actId="3680"/>
          <ac:spMkLst>
            <pc:docMk/>
            <pc:sldMk cId="2114616558" sldId="268"/>
            <ac:spMk id="3" creationId="{4600C087-F44C-822C-9BA6-E7CBFFCC2CCF}"/>
          </ac:spMkLst>
        </pc:spChg>
        <pc:grpChg chg="add del">
          <ac:chgData name="Isabelle MASSEIN" userId="074a3fec-0e7f-4833-a754-15c1d21cb3a9" providerId="ADAL" clId="{C822E55C-3BEA-4930-B830-B8161368FEF6}" dt="2024-12-31T13:05:59.687" v="3979" actId="26606"/>
          <ac:grpSpMkLst>
            <pc:docMk/>
            <pc:sldMk cId="2114616558" sldId="268"/>
            <ac:grpSpMk id="9" creationId="{D19F7815-3AA2-7679-26F4-A63338C8BD5B}"/>
          </ac:grpSpMkLst>
        </pc:grpChg>
        <pc:grpChg chg="add">
          <ac:chgData name="Isabelle MASSEIN" userId="074a3fec-0e7f-4833-a754-15c1d21cb3a9" providerId="ADAL" clId="{C822E55C-3BEA-4930-B830-B8161368FEF6}" dt="2024-12-31T13:05:59.719" v="3980" actId="26606"/>
          <ac:grpSpMkLst>
            <pc:docMk/>
            <pc:sldMk cId="2114616558" sldId="268"/>
            <ac:grpSpMk id="15" creationId="{1E5539EC-8CB8-002F-68C6-678840282659}"/>
          </ac:grpSpMkLst>
        </pc:grpChg>
        <pc:graphicFrameChg chg="add mod ord modGraphic">
          <ac:chgData name="Isabelle MASSEIN" userId="074a3fec-0e7f-4833-a754-15c1d21cb3a9" providerId="ADAL" clId="{C822E55C-3BEA-4930-B830-B8161368FEF6}" dt="2024-12-31T13:07:18.329" v="3991" actId="255"/>
          <ac:graphicFrameMkLst>
            <pc:docMk/>
            <pc:sldMk cId="2114616558" sldId="268"/>
            <ac:graphicFrameMk id="4" creationId="{37896653-731E-55CB-3D80-7BC938F54D58}"/>
          </ac:graphicFrameMkLst>
        </pc:graphicFrameChg>
      </pc:sldChg>
      <pc:sldChg chg="addSp modSp new mod setBg">
        <pc:chgData name="Isabelle MASSEIN" userId="074a3fec-0e7f-4833-a754-15c1d21cb3a9" providerId="ADAL" clId="{C822E55C-3BEA-4930-B830-B8161368FEF6}" dt="2024-12-31T13:59:40.838" v="4129" actId="26606"/>
        <pc:sldMkLst>
          <pc:docMk/>
          <pc:sldMk cId="846442946" sldId="269"/>
        </pc:sldMkLst>
        <pc:spChg chg="mod">
          <ac:chgData name="Isabelle MASSEIN" userId="074a3fec-0e7f-4833-a754-15c1d21cb3a9" providerId="ADAL" clId="{C822E55C-3BEA-4930-B830-B8161368FEF6}" dt="2024-12-31T13:59:40.838" v="4129" actId="26606"/>
          <ac:spMkLst>
            <pc:docMk/>
            <pc:sldMk cId="846442946" sldId="269"/>
            <ac:spMk id="2" creationId="{E497BCD8-617B-137C-6DE0-212A37734548}"/>
          </ac:spMkLst>
        </pc:spChg>
        <pc:spChg chg="mod">
          <ac:chgData name="Isabelle MASSEIN" userId="074a3fec-0e7f-4833-a754-15c1d21cb3a9" providerId="ADAL" clId="{C822E55C-3BEA-4930-B830-B8161368FEF6}" dt="2024-12-31T13:59:40.838" v="4129" actId="26606"/>
          <ac:spMkLst>
            <pc:docMk/>
            <pc:sldMk cId="846442946" sldId="269"/>
            <ac:spMk id="3" creationId="{56DCB6AD-1CFA-C226-FA3C-BB202740DFB5}"/>
          </ac:spMkLst>
        </pc:spChg>
        <pc:spChg chg="add">
          <ac:chgData name="Isabelle MASSEIN" userId="074a3fec-0e7f-4833-a754-15c1d21cb3a9" providerId="ADAL" clId="{C822E55C-3BEA-4930-B830-B8161368FEF6}" dt="2024-12-31T13:57:24.953" v="4125"/>
          <ac:spMkLst>
            <pc:docMk/>
            <pc:sldMk cId="846442946" sldId="269"/>
            <ac:spMk id="4" creationId="{D160538C-A8A1-F5E2-C9CC-D94730B25032}"/>
          </ac:spMkLst>
        </pc:spChg>
        <pc:spChg chg="add">
          <ac:chgData name="Isabelle MASSEIN" userId="074a3fec-0e7f-4833-a754-15c1d21cb3a9" providerId="ADAL" clId="{C822E55C-3BEA-4930-B830-B8161368FEF6}" dt="2024-12-31T13:59:40.838" v="4129" actId="26606"/>
          <ac:spMkLst>
            <pc:docMk/>
            <pc:sldMk cId="846442946" sldId="269"/>
            <ac:spMk id="11" creationId="{F13C74B1-5B17-4795-BED0-7140497B445A}"/>
          </ac:spMkLst>
        </pc:spChg>
        <pc:spChg chg="add">
          <ac:chgData name="Isabelle MASSEIN" userId="074a3fec-0e7f-4833-a754-15c1d21cb3a9" providerId="ADAL" clId="{C822E55C-3BEA-4930-B830-B8161368FEF6}" dt="2024-12-31T13:59:40.838" v="4129" actId="26606"/>
          <ac:spMkLst>
            <pc:docMk/>
            <pc:sldMk cId="846442946" sldId="269"/>
            <ac:spMk id="13" creationId="{D4974D33-8DC5-464E-8C6D-BE58F0669C17}"/>
          </ac:spMkLst>
        </pc:spChg>
        <pc:picChg chg="add mod">
          <ac:chgData name="Isabelle MASSEIN" userId="074a3fec-0e7f-4833-a754-15c1d21cb3a9" providerId="ADAL" clId="{C822E55C-3BEA-4930-B830-B8161368FEF6}" dt="2024-12-31T13:59:40.838" v="4129" actId="26606"/>
          <ac:picMkLst>
            <pc:docMk/>
            <pc:sldMk cId="846442946" sldId="269"/>
            <ac:picMk id="6" creationId="{C3A749B3-8A02-2A26-92EC-2B75E79AF3CB}"/>
          </ac:picMkLst>
        </pc:picChg>
      </pc:sldChg>
    </pc:docChg>
  </pc:docChgLst>
  <pc:docChgLst>
    <pc:chgData name="Isabelle MASSEIN" userId="S::isabelle.massein@ndpaixlille.fr::074a3fec-0e7f-4833-a754-15c1d21cb3a9" providerId="AD" clId="Web-{893EF0A3-C25B-968B-2296-F7DAB1F636D1}"/>
    <pc:docChg chg="modSld">
      <pc:chgData name="Isabelle MASSEIN" userId="S::isabelle.massein@ndpaixlille.fr::074a3fec-0e7f-4833-a754-15c1d21cb3a9" providerId="AD" clId="Web-{893EF0A3-C25B-968B-2296-F7DAB1F636D1}" dt="2025-01-07T16:02:56.147" v="7"/>
      <pc:docMkLst>
        <pc:docMk/>
      </pc:docMkLst>
      <pc:sldChg chg="modSp">
        <pc:chgData name="Isabelle MASSEIN" userId="S::isabelle.massein@ndpaixlille.fr::074a3fec-0e7f-4833-a754-15c1d21cb3a9" providerId="AD" clId="Web-{893EF0A3-C25B-968B-2296-F7DAB1F636D1}" dt="2025-01-07T16:01:13.732" v="2" actId="20577"/>
        <pc:sldMkLst>
          <pc:docMk/>
          <pc:sldMk cId="418830922" sldId="257"/>
        </pc:sldMkLst>
        <pc:spChg chg="mod">
          <ac:chgData name="Isabelle MASSEIN" userId="S::isabelle.massein@ndpaixlille.fr::074a3fec-0e7f-4833-a754-15c1d21cb3a9" providerId="AD" clId="Web-{893EF0A3-C25B-968B-2296-F7DAB1F636D1}" dt="2025-01-07T16:01:13.732" v="2" actId="20577"/>
          <ac:spMkLst>
            <pc:docMk/>
            <pc:sldMk cId="418830922" sldId="257"/>
            <ac:spMk id="3" creationId="{00DB8929-2A30-B2DC-4B22-25B1911A706D}"/>
          </ac:spMkLst>
        </pc:spChg>
      </pc:sldChg>
      <pc:sldChg chg="modSp">
        <pc:chgData name="Isabelle MASSEIN" userId="S::isabelle.massein@ndpaixlille.fr::074a3fec-0e7f-4833-a754-15c1d21cb3a9" providerId="AD" clId="Web-{893EF0A3-C25B-968B-2296-F7DAB1F636D1}" dt="2025-01-07T16:01:59.908" v="4" actId="20577"/>
        <pc:sldMkLst>
          <pc:docMk/>
          <pc:sldMk cId="1190448550" sldId="266"/>
        </pc:sldMkLst>
        <pc:spChg chg="mod">
          <ac:chgData name="Isabelle MASSEIN" userId="S::isabelle.massein@ndpaixlille.fr::074a3fec-0e7f-4833-a754-15c1d21cb3a9" providerId="AD" clId="Web-{893EF0A3-C25B-968B-2296-F7DAB1F636D1}" dt="2025-01-07T16:01:59.908" v="4" actId="20577"/>
          <ac:spMkLst>
            <pc:docMk/>
            <pc:sldMk cId="1190448550" sldId="266"/>
            <ac:spMk id="3" creationId="{AE5C86BB-E1B4-E791-D224-F79AA504104D}"/>
          </ac:spMkLst>
        </pc:spChg>
      </pc:sldChg>
      <pc:sldChg chg="addAnim">
        <pc:chgData name="Isabelle MASSEIN" userId="S::isabelle.massein@ndpaixlille.fr::074a3fec-0e7f-4833-a754-15c1d21cb3a9" providerId="AD" clId="Web-{893EF0A3-C25B-968B-2296-F7DAB1F636D1}" dt="2025-01-07T16:02:56.147" v="7"/>
        <pc:sldMkLst>
          <pc:docMk/>
          <pc:sldMk cId="846442946" sldId="26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6A7B98-2D48-4C0D-962E-BF5AD314D5C6}" type="doc">
      <dgm:prSet loTypeId="urn:microsoft.com/office/officeart/2005/8/layout/arrow1" loCatId="relationship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08804DA0-9D27-4376-8554-2E8172A05B58}">
      <dgm:prSet phldrT="[Texte]"/>
      <dgm:spPr/>
      <dgm:t>
        <a:bodyPr/>
        <a:lstStyle/>
        <a:p>
          <a:r>
            <a:rPr lang="fr-FR" b="1" dirty="0" err="1"/>
            <a:t>wealth</a:t>
          </a:r>
          <a:endParaRPr lang="fr-FR" b="1" dirty="0"/>
        </a:p>
      </dgm:t>
    </dgm:pt>
    <dgm:pt modelId="{C16C45C3-BBD2-4C0A-9BBE-54EE5E039ECD}" type="parTrans" cxnId="{9EDC4A7A-4CA4-42E2-A80B-C4435C6A4090}">
      <dgm:prSet/>
      <dgm:spPr/>
      <dgm:t>
        <a:bodyPr/>
        <a:lstStyle/>
        <a:p>
          <a:endParaRPr lang="fr-FR"/>
        </a:p>
      </dgm:t>
    </dgm:pt>
    <dgm:pt modelId="{4D2DD40D-B74A-4238-9BD1-706E0A946B87}" type="sibTrans" cxnId="{9EDC4A7A-4CA4-42E2-A80B-C4435C6A4090}">
      <dgm:prSet/>
      <dgm:spPr/>
      <dgm:t>
        <a:bodyPr/>
        <a:lstStyle/>
        <a:p>
          <a:endParaRPr lang="fr-FR"/>
        </a:p>
      </dgm:t>
    </dgm:pt>
    <dgm:pt modelId="{A7054387-DC5C-4D92-B328-7A751BE653EE}">
      <dgm:prSet phldrT="[Texte]"/>
      <dgm:spPr/>
      <dgm:t>
        <a:bodyPr/>
        <a:lstStyle/>
        <a:p>
          <a:r>
            <a:rPr lang="fr-FR" b="1" dirty="0"/>
            <a:t>race</a:t>
          </a:r>
        </a:p>
      </dgm:t>
    </dgm:pt>
    <dgm:pt modelId="{5FB8EFB0-0EF9-49CC-A14A-1DCC111B93C0}" type="parTrans" cxnId="{192B3A08-2539-414E-9150-A1C960783EB9}">
      <dgm:prSet/>
      <dgm:spPr/>
      <dgm:t>
        <a:bodyPr/>
        <a:lstStyle/>
        <a:p>
          <a:endParaRPr lang="fr-FR"/>
        </a:p>
      </dgm:t>
    </dgm:pt>
    <dgm:pt modelId="{CEFC93E0-3232-45B7-9730-5758595DD1EE}" type="sibTrans" cxnId="{192B3A08-2539-414E-9150-A1C960783EB9}">
      <dgm:prSet/>
      <dgm:spPr/>
      <dgm:t>
        <a:bodyPr/>
        <a:lstStyle/>
        <a:p>
          <a:endParaRPr lang="fr-FR"/>
        </a:p>
      </dgm:t>
    </dgm:pt>
    <dgm:pt modelId="{1BE6907E-C946-42FE-A31F-D0E43F2861B2}">
      <dgm:prSet phldrT="[Texte]"/>
      <dgm:spPr/>
      <dgm:t>
        <a:bodyPr/>
        <a:lstStyle/>
        <a:p>
          <a:r>
            <a:rPr lang="fr-FR" b="1" dirty="0" err="1"/>
            <a:t>education</a:t>
          </a:r>
          <a:endParaRPr lang="fr-FR" b="1" dirty="0"/>
        </a:p>
      </dgm:t>
    </dgm:pt>
    <dgm:pt modelId="{253E2198-D88D-4682-A8B1-BDA2BE20979D}" type="parTrans" cxnId="{FB1ABEAE-0037-4E00-8854-799FE36BFEDB}">
      <dgm:prSet/>
      <dgm:spPr/>
      <dgm:t>
        <a:bodyPr/>
        <a:lstStyle/>
        <a:p>
          <a:endParaRPr lang="fr-FR"/>
        </a:p>
      </dgm:t>
    </dgm:pt>
    <dgm:pt modelId="{290325BD-777E-49E0-9E4B-6D0805F0A07C}" type="sibTrans" cxnId="{FB1ABEAE-0037-4E00-8854-799FE36BFEDB}">
      <dgm:prSet/>
      <dgm:spPr/>
      <dgm:t>
        <a:bodyPr/>
        <a:lstStyle/>
        <a:p>
          <a:endParaRPr lang="fr-FR"/>
        </a:p>
      </dgm:t>
    </dgm:pt>
    <dgm:pt modelId="{83EB110D-32C9-4547-AA42-A0FCB513A129}">
      <dgm:prSet phldrT="[Texte]"/>
      <dgm:spPr/>
      <dgm:t>
        <a:bodyPr/>
        <a:lstStyle/>
        <a:p>
          <a:r>
            <a:rPr lang="fr-FR" b="1" dirty="0" err="1"/>
            <a:t>age</a:t>
          </a:r>
          <a:endParaRPr lang="fr-FR" b="1" dirty="0"/>
        </a:p>
      </dgm:t>
    </dgm:pt>
    <dgm:pt modelId="{9EFF2937-8AF1-464A-9EA3-3966AB260F50}" type="parTrans" cxnId="{CDF888F5-1A4D-414E-8A5B-1A1EC889092F}">
      <dgm:prSet/>
      <dgm:spPr/>
      <dgm:t>
        <a:bodyPr/>
        <a:lstStyle/>
        <a:p>
          <a:endParaRPr lang="fr-FR"/>
        </a:p>
      </dgm:t>
    </dgm:pt>
    <dgm:pt modelId="{92A9F283-35A9-4A74-9C7C-CA692E4C5D42}" type="sibTrans" cxnId="{CDF888F5-1A4D-414E-8A5B-1A1EC889092F}">
      <dgm:prSet/>
      <dgm:spPr/>
      <dgm:t>
        <a:bodyPr/>
        <a:lstStyle/>
        <a:p>
          <a:endParaRPr lang="fr-FR"/>
        </a:p>
      </dgm:t>
    </dgm:pt>
    <dgm:pt modelId="{1E12CC73-D7D4-4475-A549-EF1B0B9D1630}">
      <dgm:prSet phldrT="[Texte]"/>
      <dgm:spPr/>
      <dgm:t>
        <a:bodyPr/>
        <a:lstStyle/>
        <a:p>
          <a:r>
            <a:rPr lang="fr-FR" b="1" dirty="0"/>
            <a:t>occupation</a:t>
          </a:r>
        </a:p>
      </dgm:t>
    </dgm:pt>
    <dgm:pt modelId="{16FFD9C3-84A3-49D2-BEE3-1D7109CE61AE}" type="parTrans" cxnId="{212DDFB0-3EAF-4B15-B852-6A154ECC7660}">
      <dgm:prSet/>
      <dgm:spPr/>
      <dgm:t>
        <a:bodyPr/>
        <a:lstStyle/>
        <a:p>
          <a:endParaRPr lang="fr-FR"/>
        </a:p>
      </dgm:t>
    </dgm:pt>
    <dgm:pt modelId="{70228534-F68B-4FC9-9816-29C5DE3B3892}" type="sibTrans" cxnId="{212DDFB0-3EAF-4B15-B852-6A154ECC7660}">
      <dgm:prSet/>
      <dgm:spPr/>
      <dgm:t>
        <a:bodyPr/>
        <a:lstStyle/>
        <a:p>
          <a:endParaRPr lang="fr-FR"/>
        </a:p>
      </dgm:t>
    </dgm:pt>
    <dgm:pt modelId="{CF000C1F-994F-47E3-89CD-47AA20DBD76A}">
      <dgm:prSet phldrT="[Texte]"/>
      <dgm:spPr/>
      <dgm:t>
        <a:bodyPr/>
        <a:lstStyle/>
        <a:p>
          <a:r>
            <a:rPr lang="fr-FR" b="1" dirty="0"/>
            <a:t>place</a:t>
          </a:r>
        </a:p>
      </dgm:t>
    </dgm:pt>
    <dgm:pt modelId="{8600A72C-57F4-43D9-ACB0-FC8B78B284D9}" type="parTrans" cxnId="{E1C866D6-3E3D-484E-B450-20FE0EF5AFC2}">
      <dgm:prSet/>
      <dgm:spPr/>
      <dgm:t>
        <a:bodyPr/>
        <a:lstStyle/>
        <a:p>
          <a:endParaRPr lang="fr-FR"/>
        </a:p>
      </dgm:t>
    </dgm:pt>
    <dgm:pt modelId="{79FA98E4-F2F6-467C-AD2C-71775574ADD2}" type="sibTrans" cxnId="{E1C866D6-3E3D-484E-B450-20FE0EF5AFC2}">
      <dgm:prSet/>
      <dgm:spPr/>
      <dgm:t>
        <a:bodyPr/>
        <a:lstStyle/>
        <a:p>
          <a:endParaRPr lang="fr-FR"/>
        </a:p>
      </dgm:t>
    </dgm:pt>
    <dgm:pt modelId="{AD58F7F4-5A02-4D6E-B2BC-8B4134C98883}" type="pres">
      <dgm:prSet presAssocID="{976A7B98-2D48-4C0D-962E-BF5AD314D5C6}" presName="cycle" presStyleCnt="0">
        <dgm:presLayoutVars>
          <dgm:dir/>
          <dgm:resizeHandles val="exact"/>
        </dgm:presLayoutVars>
      </dgm:prSet>
      <dgm:spPr/>
    </dgm:pt>
    <dgm:pt modelId="{AD1F64E7-AB04-4FC3-905D-4124312852B9}" type="pres">
      <dgm:prSet presAssocID="{08804DA0-9D27-4376-8554-2E8172A05B58}" presName="arrow" presStyleLbl="node1" presStyleIdx="0" presStyleCnt="6">
        <dgm:presLayoutVars>
          <dgm:bulletEnabled val="1"/>
        </dgm:presLayoutVars>
      </dgm:prSet>
      <dgm:spPr/>
    </dgm:pt>
    <dgm:pt modelId="{81E52132-A431-4600-AB9A-22FE76C6FEC9}" type="pres">
      <dgm:prSet presAssocID="{A7054387-DC5C-4D92-B328-7A751BE653EE}" presName="arrow" presStyleLbl="node1" presStyleIdx="1" presStyleCnt="6">
        <dgm:presLayoutVars>
          <dgm:bulletEnabled val="1"/>
        </dgm:presLayoutVars>
      </dgm:prSet>
      <dgm:spPr/>
    </dgm:pt>
    <dgm:pt modelId="{168A2924-C33C-4956-9A4B-AD0B58DE2924}" type="pres">
      <dgm:prSet presAssocID="{1BE6907E-C946-42FE-A31F-D0E43F2861B2}" presName="arrow" presStyleLbl="node1" presStyleIdx="2" presStyleCnt="6">
        <dgm:presLayoutVars>
          <dgm:bulletEnabled val="1"/>
        </dgm:presLayoutVars>
      </dgm:prSet>
      <dgm:spPr/>
    </dgm:pt>
    <dgm:pt modelId="{035F662D-263C-407B-A131-581A6CD487FE}" type="pres">
      <dgm:prSet presAssocID="{83EB110D-32C9-4547-AA42-A0FCB513A129}" presName="arrow" presStyleLbl="node1" presStyleIdx="3" presStyleCnt="6">
        <dgm:presLayoutVars>
          <dgm:bulletEnabled val="1"/>
        </dgm:presLayoutVars>
      </dgm:prSet>
      <dgm:spPr/>
    </dgm:pt>
    <dgm:pt modelId="{1FE3813F-8327-4B9C-A93B-3D2F28CF649C}" type="pres">
      <dgm:prSet presAssocID="{1E12CC73-D7D4-4475-A549-EF1B0B9D1630}" presName="arrow" presStyleLbl="node1" presStyleIdx="4" presStyleCnt="6">
        <dgm:presLayoutVars>
          <dgm:bulletEnabled val="1"/>
        </dgm:presLayoutVars>
      </dgm:prSet>
      <dgm:spPr/>
    </dgm:pt>
    <dgm:pt modelId="{B3DEF629-B968-4327-A460-5A082E190F2E}" type="pres">
      <dgm:prSet presAssocID="{CF000C1F-994F-47E3-89CD-47AA20DBD76A}" presName="arrow" presStyleLbl="node1" presStyleIdx="5" presStyleCnt="6">
        <dgm:presLayoutVars>
          <dgm:bulletEnabled val="1"/>
        </dgm:presLayoutVars>
      </dgm:prSet>
      <dgm:spPr/>
    </dgm:pt>
  </dgm:ptLst>
  <dgm:cxnLst>
    <dgm:cxn modelId="{AD7D2205-7239-4AAF-BBE4-1370B6C02FD3}" type="presOf" srcId="{CF000C1F-994F-47E3-89CD-47AA20DBD76A}" destId="{B3DEF629-B968-4327-A460-5A082E190F2E}" srcOrd="0" destOrd="0" presId="urn:microsoft.com/office/officeart/2005/8/layout/arrow1"/>
    <dgm:cxn modelId="{192B3A08-2539-414E-9150-A1C960783EB9}" srcId="{976A7B98-2D48-4C0D-962E-BF5AD314D5C6}" destId="{A7054387-DC5C-4D92-B328-7A751BE653EE}" srcOrd="1" destOrd="0" parTransId="{5FB8EFB0-0EF9-49CC-A14A-1DCC111B93C0}" sibTransId="{CEFC93E0-3232-45B7-9730-5758595DD1EE}"/>
    <dgm:cxn modelId="{DDE28867-5246-4BC9-A9DE-841655A6209F}" type="presOf" srcId="{1BE6907E-C946-42FE-A31F-D0E43F2861B2}" destId="{168A2924-C33C-4956-9A4B-AD0B58DE2924}" srcOrd="0" destOrd="0" presId="urn:microsoft.com/office/officeart/2005/8/layout/arrow1"/>
    <dgm:cxn modelId="{92002251-2768-4008-834F-93F0166FD581}" type="presOf" srcId="{A7054387-DC5C-4D92-B328-7A751BE653EE}" destId="{81E52132-A431-4600-AB9A-22FE76C6FEC9}" srcOrd="0" destOrd="0" presId="urn:microsoft.com/office/officeart/2005/8/layout/arrow1"/>
    <dgm:cxn modelId="{9EDC4A7A-4CA4-42E2-A80B-C4435C6A4090}" srcId="{976A7B98-2D48-4C0D-962E-BF5AD314D5C6}" destId="{08804DA0-9D27-4376-8554-2E8172A05B58}" srcOrd="0" destOrd="0" parTransId="{C16C45C3-BBD2-4C0A-9BBE-54EE5E039ECD}" sibTransId="{4D2DD40D-B74A-4238-9BD1-706E0A946B87}"/>
    <dgm:cxn modelId="{E01D827D-BE8D-47C1-8D5E-3DF16157F72B}" type="presOf" srcId="{83EB110D-32C9-4547-AA42-A0FCB513A129}" destId="{035F662D-263C-407B-A131-581A6CD487FE}" srcOrd="0" destOrd="0" presId="urn:microsoft.com/office/officeart/2005/8/layout/arrow1"/>
    <dgm:cxn modelId="{FB1ABEAE-0037-4E00-8854-799FE36BFEDB}" srcId="{976A7B98-2D48-4C0D-962E-BF5AD314D5C6}" destId="{1BE6907E-C946-42FE-A31F-D0E43F2861B2}" srcOrd="2" destOrd="0" parTransId="{253E2198-D88D-4682-A8B1-BDA2BE20979D}" sibTransId="{290325BD-777E-49E0-9E4B-6D0805F0A07C}"/>
    <dgm:cxn modelId="{212DDFB0-3EAF-4B15-B852-6A154ECC7660}" srcId="{976A7B98-2D48-4C0D-962E-BF5AD314D5C6}" destId="{1E12CC73-D7D4-4475-A549-EF1B0B9D1630}" srcOrd="4" destOrd="0" parTransId="{16FFD9C3-84A3-49D2-BEE3-1D7109CE61AE}" sibTransId="{70228534-F68B-4FC9-9816-29C5DE3B3892}"/>
    <dgm:cxn modelId="{818900B3-6B28-4013-A66F-9D04B68F09D5}" type="presOf" srcId="{976A7B98-2D48-4C0D-962E-BF5AD314D5C6}" destId="{AD58F7F4-5A02-4D6E-B2BC-8B4134C98883}" srcOrd="0" destOrd="0" presId="urn:microsoft.com/office/officeart/2005/8/layout/arrow1"/>
    <dgm:cxn modelId="{E1C866D6-3E3D-484E-B450-20FE0EF5AFC2}" srcId="{976A7B98-2D48-4C0D-962E-BF5AD314D5C6}" destId="{CF000C1F-994F-47E3-89CD-47AA20DBD76A}" srcOrd="5" destOrd="0" parTransId="{8600A72C-57F4-43D9-ACB0-FC8B78B284D9}" sibTransId="{79FA98E4-F2F6-467C-AD2C-71775574ADD2}"/>
    <dgm:cxn modelId="{B91EDAD6-03E3-4F62-97A2-95CB866943F5}" type="presOf" srcId="{08804DA0-9D27-4376-8554-2E8172A05B58}" destId="{AD1F64E7-AB04-4FC3-905D-4124312852B9}" srcOrd="0" destOrd="0" presId="urn:microsoft.com/office/officeart/2005/8/layout/arrow1"/>
    <dgm:cxn modelId="{850F76E9-3B17-451B-92F4-0AD48B6F3276}" type="presOf" srcId="{1E12CC73-D7D4-4475-A549-EF1B0B9D1630}" destId="{1FE3813F-8327-4B9C-A93B-3D2F28CF649C}" srcOrd="0" destOrd="0" presId="urn:microsoft.com/office/officeart/2005/8/layout/arrow1"/>
    <dgm:cxn modelId="{CDF888F5-1A4D-414E-8A5B-1A1EC889092F}" srcId="{976A7B98-2D48-4C0D-962E-BF5AD314D5C6}" destId="{83EB110D-32C9-4547-AA42-A0FCB513A129}" srcOrd="3" destOrd="0" parTransId="{9EFF2937-8AF1-464A-9EA3-3966AB260F50}" sibTransId="{92A9F283-35A9-4A74-9C7C-CA692E4C5D42}"/>
    <dgm:cxn modelId="{2E93D5AA-4A3E-4E21-9F88-55387F6A9AC4}" type="presParOf" srcId="{AD58F7F4-5A02-4D6E-B2BC-8B4134C98883}" destId="{AD1F64E7-AB04-4FC3-905D-4124312852B9}" srcOrd="0" destOrd="0" presId="urn:microsoft.com/office/officeart/2005/8/layout/arrow1"/>
    <dgm:cxn modelId="{6B3DEEC5-ACBF-4249-B93A-48A786D854C4}" type="presParOf" srcId="{AD58F7F4-5A02-4D6E-B2BC-8B4134C98883}" destId="{81E52132-A431-4600-AB9A-22FE76C6FEC9}" srcOrd="1" destOrd="0" presId="urn:microsoft.com/office/officeart/2005/8/layout/arrow1"/>
    <dgm:cxn modelId="{B9B2D2B5-02F9-4C85-9D2D-406371EA91C6}" type="presParOf" srcId="{AD58F7F4-5A02-4D6E-B2BC-8B4134C98883}" destId="{168A2924-C33C-4956-9A4B-AD0B58DE2924}" srcOrd="2" destOrd="0" presId="urn:microsoft.com/office/officeart/2005/8/layout/arrow1"/>
    <dgm:cxn modelId="{9142CBD9-CF0E-4764-90E6-D4A823A64B23}" type="presParOf" srcId="{AD58F7F4-5A02-4D6E-B2BC-8B4134C98883}" destId="{035F662D-263C-407B-A131-581A6CD487FE}" srcOrd="3" destOrd="0" presId="urn:microsoft.com/office/officeart/2005/8/layout/arrow1"/>
    <dgm:cxn modelId="{C2905F09-4895-440C-90EE-FEF5E832680F}" type="presParOf" srcId="{AD58F7F4-5A02-4D6E-B2BC-8B4134C98883}" destId="{1FE3813F-8327-4B9C-A93B-3D2F28CF649C}" srcOrd="4" destOrd="0" presId="urn:microsoft.com/office/officeart/2005/8/layout/arrow1"/>
    <dgm:cxn modelId="{F666CF2F-486C-4A1B-8058-5822BE1C1069}" type="presParOf" srcId="{AD58F7F4-5A02-4D6E-B2BC-8B4134C98883}" destId="{B3DEF629-B968-4327-A460-5A082E190F2E}" srcOrd="5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6A7B98-2D48-4C0D-962E-BF5AD314D5C6}" type="doc">
      <dgm:prSet loTypeId="urn:microsoft.com/office/officeart/2005/8/layout/vList5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08804DA0-9D27-4376-8554-2E8172A05B58}">
      <dgm:prSet phldrT="[Texte]"/>
      <dgm:spPr/>
      <dgm:t>
        <a:bodyPr/>
        <a:lstStyle/>
        <a:p>
          <a:r>
            <a:rPr lang="fr-FR" b="1" dirty="0" err="1"/>
            <a:t>wealth</a:t>
          </a:r>
          <a:endParaRPr lang="fr-FR" b="1" dirty="0"/>
        </a:p>
      </dgm:t>
    </dgm:pt>
    <dgm:pt modelId="{C16C45C3-BBD2-4C0A-9BBE-54EE5E039ECD}" type="parTrans" cxnId="{9EDC4A7A-4CA4-42E2-A80B-C4435C6A4090}">
      <dgm:prSet/>
      <dgm:spPr/>
      <dgm:t>
        <a:bodyPr/>
        <a:lstStyle/>
        <a:p>
          <a:endParaRPr lang="fr-FR"/>
        </a:p>
      </dgm:t>
    </dgm:pt>
    <dgm:pt modelId="{4D2DD40D-B74A-4238-9BD1-706E0A946B87}" type="sibTrans" cxnId="{9EDC4A7A-4CA4-42E2-A80B-C4435C6A4090}">
      <dgm:prSet/>
      <dgm:spPr/>
      <dgm:t>
        <a:bodyPr/>
        <a:lstStyle/>
        <a:p>
          <a:endParaRPr lang="fr-FR"/>
        </a:p>
      </dgm:t>
    </dgm:pt>
    <dgm:pt modelId="{A7054387-DC5C-4D92-B328-7A751BE653EE}">
      <dgm:prSet phldrT="[Texte]"/>
      <dgm:spPr/>
      <dgm:t>
        <a:bodyPr/>
        <a:lstStyle/>
        <a:p>
          <a:r>
            <a:rPr lang="fr-FR" b="1" dirty="0"/>
            <a:t>race</a:t>
          </a:r>
        </a:p>
      </dgm:t>
    </dgm:pt>
    <dgm:pt modelId="{5FB8EFB0-0EF9-49CC-A14A-1DCC111B93C0}" type="parTrans" cxnId="{192B3A08-2539-414E-9150-A1C960783EB9}">
      <dgm:prSet/>
      <dgm:spPr/>
      <dgm:t>
        <a:bodyPr/>
        <a:lstStyle/>
        <a:p>
          <a:endParaRPr lang="fr-FR"/>
        </a:p>
      </dgm:t>
    </dgm:pt>
    <dgm:pt modelId="{CEFC93E0-3232-45B7-9730-5758595DD1EE}" type="sibTrans" cxnId="{192B3A08-2539-414E-9150-A1C960783EB9}">
      <dgm:prSet/>
      <dgm:spPr/>
      <dgm:t>
        <a:bodyPr/>
        <a:lstStyle/>
        <a:p>
          <a:endParaRPr lang="fr-FR"/>
        </a:p>
      </dgm:t>
    </dgm:pt>
    <dgm:pt modelId="{1BE6907E-C946-42FE-A31F-D0E43F2861B2}">
      <dgm:prSet phldrT="[Texte]"/>
      <dgm:spPr/>
      <dgm:t>
        <a:bodyPr/>
        <a:lstStyle/>
        <a:p>
          <a:r>
            <a:rPr lang="fr-FR" b="1" dirty="0" err="1"/>
            <a:t>education</a:t>
          </a:r>
          <a:endParaRPr lang="fr-FR" b="1" dirty="0"/>
        </a:p>
      </dgm:t>
    </dgm:pt>
    <dgm:pt modelId="{253E2198-D88D-4682-A8B1-BDA2BE20979D}" type="parTrans" cxnId="{FB1ABEAE-0037-4E00-8854-799FE36BFEDB}">
      <dgm:prSet/>
      <dgm:spPr/>
      <dgm:t>
        <a:bodyPr/>
        <a:lstStyle/>
        <a:p>
          <a:endParaRPr lang="fr-FR"/>
        </a:p>
      </dgm:t>
    </dgm:pt>
    <dgm:pt modelId="{290325BD-777E-49E0-9E4B-6D0805F0A07C}" type="sibTrans" cxnId="{FB1ABEAE-0037-4E00-8854-799FE36BFEDB}">
      <dgm:prSet/>
      <dgm:spPr/>
      <dgm:t>
        <a:bodyPr/>
        <a:lstStyle/>
        <a:p>
          <a:endParaRPr lang="fr-FR"/>
        </a:p>
      </dgm:t>
    </dgm:pt>
    <dgm:pt modelId="{83EB110D-32C9-4547-AA42-A0FCB513A129}">
      <dgm:prSet phldrT="[Texte]"/>
      <dgm:spPr/>
      <dgm:t>
        <a:bodyPr/>
        <a:lstStyle/>
        <a:p>
          <a:r>
            <a:rPr lang="fr-FR" b="1" dirty="0" err="1"/>
            <a:t>age</a:t>
          </a:r>
          <a:endParaRPr lang="fr-FR" b="1" dirty="0"/>
        </a:p>
      </dgm:t>
    </dgm:pt>
    <dgm:pt modelId="{9EFF2937-8AF1-464A-9EA3-3966AB260F50}" type="parTrans" cxnId="{CDF888F5-1A4D-414E-8A5B-1A1EC889092F}">
      <dgm:prSet/>
      <dgm:spPr/>
      <dgm:t>
        <a:bodyPr/>
        <a:lstStyle/>
        <a:p>
          <a:endParaRPr lang="fr-FR"/>
        </a:p>
      </dgm:t>
    </dgm:pt>
    <dgm:pt modelId="{92A9F283-35A9-4A74-9C7C-CA692E4C5D42}" type="sibTrans" cxnId="{CDF888F5-1A4D-414E-8A5B-1A1EC889092F}">
      <dgm:prSet/>
      <dgm:spPr/>
      <dgm:t>
        <a:bodyPr/>
        <a:lstStyle/>
        <a:p>
          <a:endParaRPr lang="fr-FR"/>
        </a:p>
      </dgm:t>
    </dgm:pt>
    <dgm:pt modelId="{1E12CC73-D7D4-4475-A549-EF1B0B9D1630}">
      <dgm:prSet phldrT="[Texte]"/>
      <dgm:spPr/>
      <dgm:t>
        <a:bodyPr/>
        <a:lstStyle/>
        <a:p>
          <a:r>
            <a:rPr lang="fr-FR" b="1" dirty="0"/>
            <a:t>occupation</a:t>
          </a:r>
        </a:p>
      </dgm:t>
    </dgm:pt>
    <dgm:pt modelId="{16FFD9C3-84A3-49D2-BEE3-1D7109CE61AE}" type="parTrans" cxnId="{212DDFB0-3EAF-4B15-B852-6A154ECC7660}">
      <dgm:prSet/>
      <dgm:spPr/>
      <dgm:t>
        <a:bodyPr/>
        <a:lstStyle/>
        <a:p>
          <a:endParaRPr lang="fr-FR"/>
        </a:p>
      </dgm:t>
    </dgm:pt>
    <dgm:pt modelId="{70228534-F68B-4FC9-9816-29C5DE3B3892}" type="sibTrans" cxnId="{212DDFB0-3EAF-4B15-B852-6A154ECC7660}">
      <dgm:prSet/>
      <dgm:spPr/>
      <dgm:t>
        <a:bodyPr/>
        <a:lstStyle/>
        <a:p>
          <a:endParaRPr lang="fr-FR"/>
        </a:p>
      </dgm:t>
    </dgm:pt>
    <dgm:pt modelId="{CF000C1F-994F-47E3-89CD-47AA20DBD76A}">
      <dgm:prSet phldrT="[Texte]"/>
      <dgm:spPr/>
      <dgm:t>
        <a:bodyPr/>
        <a:lstStyle/>
        <a:p>
          <a:r>
            <a:rPr lang="fr-FR" b="1" dirty="0"/>
            <a:t>place</a:t>
          </a:r>
        </a:p>
      </dgm:t>
    </dgm:pt>
    <dgm:pt modelId="{8600A72C-57F4-43D9-ACB0-FC8B78B284D9}" type="parTrans" cxnId="{E1C866D6-3E3D-484E-B450-20FE0EF5AFC2}">
      <dgm:prSet/>
      <dgm:spPr/>
      <dgm:t>
        <a:bodyPr/>
        <a:lstStyle/>
        <a:p>
          <a:endParaRPr lang="fr-FR"/>
        </a:p>
      </dgm:t>
    </dgm:pt>
    <dgm:pt modelId="{79FA98E4-F2F6-467C-AD2C-71775574ADD2}" type="sibTrans" cxnId="{E1C866D6-3E3D-484E-B450-20FE0EF5AFC2}">
      <dgm:prSet/>
      <dgm:spPr/>
      <dgm:t>
        <a:bodyPr/>
        <a:lstStyle/>
        <a:p>
          <a:endParaRPr lang="fr-FR"/>
        </a:p>
      </dgm:t>
    </dgm:pt>
    <dgm:pt modelId="{3C69DAA5-B215-4B8A-A3FB-E7112295E7C5}" type="pres">
      <dgm:prSet presAssocID="{976A7B98-2D48-4C0D-962E-BF5AD314D5C6}" presName="Name0" presStyleCnt="0">
        <dgm:presLayoutVars>
          <dgm:dir/>
          <dgm:animLvl val="lvl"/>
          <dgm:resizeHandles val="exact"/>
        </dgm:presLayoutVars>
      </dgm:prSet>
      <dgm:spPr/>
    </dgm:pt>
    <dgm:pt modelId="{386CAC5E-9043-49D7-AE09-A87E8D8AA523}" type="pres">
      <dgm:prSet presAssocID="{08804DA0-9D27-4376-8554-2E8172A05B58}" presName="linNode" presStyleCnt="0"/>
      <dgm:spPr/>
    </dgm:pt>
    <dgm:pt modelId="{EF2FB0A2-F087-4F27-8F3C-91A32A54BC47}" type="pres">
      <dgm:prSet presAssocID="{08804DA0-9D27-4376-8554-2E8172A05B5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BC1801C6-8F9E-485B-A34A-2CF0233BF338}" type="pres">
      <dgm:prSet presAssocID="{4D2DD40D-B74A-4238-9BD1-706E0A946B87}" presName="sp" presStyleCnt="0"/>
      <dgm:spPr/>
    </dgm:pt>
    <dgm:pt modelId="{48999FE0-71AE-4D79-A734-4F04EC4EEE3B}" type="pres">
      <dgm:prSet presAssocID="{A7054387-DC5C-4D92-B328-7A751BE653EE}" presName="linNode" presStyleCnt="0"/>
      <dgm:spPr/>
    </dgm:pt>
    <dgm:pt modelId="{472731BD-0363-4263-8B73-541D8C806129}" type="pres">
      <dgm:prSet presAssocID="{A7054387-DC5C-4D92-B328-7A751BE653E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C666280-DBE4-40ED-B8B4-5EE422C005D9}" type="pres">
      <dgm:prSet presAssocID="{CEFC93E0-3232-45B7-9730-5758595DD1EE}" presName="sp" presStyleCnt="0"/>
      <dgm:spPr/>
    </dgm:pt>
    <dgm:pt modelId="{8EB0E4FB-051C-4182-9117-9C355DD63CD3}" type="pres">
      <dgm:prSet presAssocID="{1BE6907E-C946-42FE-A31F-D0E43F2861B2}" presName="linNode" presStyleCnt="0"/>
      <dgm:spPr/>
    </dgm:pt>
    <dgm:pt modelId="{07DC93B8-FC91-49F8-BF60-2C71BEB89A44}" type="pres">
      <dgm:prSet presAssocID="{1BE6907E-C946-42FE-A31F-D0E43F2861B2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C28646E0-960E-43CE-A7D9-043712C22C9A}" type="pres">
      <dgm:prSet presAssocID="{290325BD-777E-49E0-9E4B-6D0805F0A07C}" presName="sp" presStyleCnt="0"/>
      <dgm:spPr/>
    </dgm:pt>
    <dgm:pt modelId="{5F27E554-1304-4794-A6BF-BEE9A9F9E19B}" type="pres">
      <dgm:prSet presAssocID="{83EB110D-32C9-4547-AA42-A0FCB513A129}" presName="linNode" presStyleCnt="0"/>
      <dgm:spPr/>
    </dgm:pt>
    <dgm:pt modelId="{43885C7E-6083-48D3-9F7F-FB35084984E4}" type="pres">
      <dgm:prSet presAssocID="{83EB110D-32C9-4547-AA42-A0FCB513A12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B9338035-0BA2-4D7A-ABEE-8BF99334672C}" type="pres">
      <dgm:prSet presAssocID="{92A9F283-35A9-4A74-9C7C-CA692E4C5D42}" presName="sp" presStyleCnt="0"/>
      <dgm:spPr/>
    </dgm:pt>
    <dgm:pt modelId="{8524EE31-09EF-473F-B84E-92543965F1D1}" type="pres">
      <dgm:prSet presAssocID="{1E12CC73-D7D4-4475-A549-EF1B0B9D1630}" presName="linNode" presStyleCnt="0"/>
      <dgm:spPr/>
    </dgm:pt>
    <dgm:pt modelId="{BFEE33B2-50E2-44B8-A20A-5024A90D3F6E}" type="pres">
      <dgm:prSet presAssocID="{1E12CC73-D7D4-4475-A549-EF1B0B9D1630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E6CDB1F-336C-4283-BE41-36A1086FA550}" type="pres">
      <dgm:prSet presAssocID="{70228534-F68B-4FC9-9816-29C5DE3B3892}" presName="sp" presStyleCnt="0"/>
      <dgm:spPr/>
    </dgm:pt>
    <dgm:pt modelId="{E9FF3A41-AAFC-4A0F-B530-4C46A008D591}" type="pres">
      <dgm:prSet presAssocID="{CF000C1F-994F-47E3-89CD-47AA20DBD76A}" presName="linNode" presStyleCnt="0"/>
      <dgm:spPr/>
    </dgm:pt>
    <dgm:pt modelId="{87946C51-667B-49C0-8574-A9DF2EB43483}" type="pres">
      <dgm:prSet presAssocID="{CF000C1F-994F-47E3-89CD-47AA20DBD76A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192B3A08-2539-414E-9150-A1C960783EB9}" srcId="{976A7B98-2D48-4C0D-962E-BF5AD314D5C6}" destId="{A7054387-DC5C-4D92-B328-7A751BE653EE}" srcOrd="1" destOrd="0" parTransId="{5FB8EFB0-0EF9-49CC-A14A-1DCC111B93C0}" sibTransId="{CEFC93E0-3232-45B7-9730-5758595DD1EE}"/>
    <dgm:cxn modelId="{0A0F3A1F-3B39-49A0-9323-6DFFD7FBC2B3}" type="presOf" srcId="{1E12CC73-D7D4-4475-A549-EF1B0B9D1630}" destId="{BFEE33B2-50E2-44B8-A20A-5024A90D3F6E}" srcOrd="0" destOrd="0" presId="urn:microsoft.com/office/officeart/2005/8/layout/vList5"/>
    <dgm:cxn modelId="{9B312528-16FC-457B-987F-2DA34029C5CC}" type="presOf" srcId="{A7054387-DC5C-4D92-B328-7A751BE653EE}" destId="{472731BD-0363-4263-8B73-541D8C806129}" srcOrd="0" destOrd="0" presId="urn:microsoft.com/office/officeart/2005/8/layout/vList5"/>
    <dgm:cxn modelId="{9EDC4A7A-4CA4-42E2-A80B-C4435C6A4090}" srcId="{976A7B98-2D48-4C0D-962E-BF5AD314D5C6}" destId="{08804DA0-9D27-4376-8554-2E8172A05B58}" srcOrd="0" destOrd="0" parTransId="{C16C45C3-BBD2-4C0A-9BBE-54EE5E039ECD}" sibTransId="{4D2DD40D-B74A-4238-9BD1-706E0A946B87}"/>
    <dgm:cxn modelId="{07E7AE8E-700B-4C96-AF8E-AE64D995709C}" type="presOf" srcId="{08804DA0-9D27-4376-8554-2E8172A05B58}" destId="{EF2FB0A2-F087-4F27-8F3C-91A32A54BC47}" srcOrd="0" destOrd="0" presId="urn:microsoft.com/office/officeart/2005/8/layout/vList5"/>
    <dgm:cxn modelId="{FB1ABEAE-0037-4E00-8854-799FE36BFEDB}" srcId="{976A7B98-2D48-4C0D-962E-BF5AD314D5C6}" destId="{1BE6907E-C946-42FE-A31F-D0E43F2861B2}" srcOrd="2" destOrd="0" parTransId="{253E2198-D88D-4682-A8B1-BDA2BE20979D}" sibTransId="{290325BD-777E-49E0-9E4B-6D0805F0A07C}"/>
    <dgm:cxn modelId="{212DDFB0-3EAF-4B15-B852-6A154ECC7660}" srcId="{976A7B98-2D48-4C0D-962E-BF5AD314D5C6}" destId="{1E12CC73-D7D4-4475-A549-EF1B0B9D1630}" srcOrd="4" destOrd="0" parTransId="{16FFD9C3-84A3-49D2-BEE3-1D7109CE61AE}" sibTransId="{70228534-F68B-4FC9-9816-29C5DE3B3892}"/>
    <dgm:cxn modelId="{1E1026B2-D6A7-4F8F-A001-D268B1DEF65B}" type="presOf" srcId="{976A7B98-2D48-4C0D-962E-BF5AD314D5C6}" destId="{3C69DAA5-B215-4B8A-A3FB-E7112295E7C5}" srcOrd="0" destOrd="0" presId="urn:microsoft.com/office/officeart/2005/8/layout/vList5"/>
    <dgm:cxn modelId="{5348C7CC-0A9C-4B30-99C6-0BBB91354E6A}" type="presOf" srcId="{CF000C1F-994F-47E3-89CD-47AA20DBD76A}" destId="{87946C51-667B-49C0-8574-A9DF2EB43483}" srcOrd="0" destOrd="0" presId="urn:microsoft.com/office/officeart/2005/8/layout/vList5"/>
    <dgm:cxn modelId="{37638AD2-AFE7-469F-9810-3C641A6CC781}" type="presOf" srcId="{83EB110D-32C9-4547-AA42-A0FCB513A129}" destId="{43885C7E-6083-48D3-9F7F-FB35084984E4}" srcOrd="0" destOrd="0" presId="urn:microsoft.com/office/officeart/2005/8/layout/vList5"/>
    <dgm:cxn modelId="{E1C866D6-3E3D-484E-B450-20FE0EF5AFC2}" srcId="{976A7B98-2D48-4C0D-962E-BF5AD314D5C6}" destId="{CF000C1F-994F-47E3-89CD-47AA20DBD76A}" srcOrd="5" destOrd="0" parTransId="{8600A72C-57F4-43D9-ACB0-FC8B78B284D9}" sibTransId="{79FA98E4-F2F6-467C-AD2C-71775574ADD2}"/>
    <dgm:cxn modelId="{6CCAB1E5-7B6E-470B-8142-C2FFD313E13B}" type="presOf" srcId="{1BE6907E-C946-42FE-A31F-D0E43F2861B2}" destId="{07DC93B8-FC91-49F8-BF60-2C71BEB89A44}" srcOrd="0" destOrd="0" presId="urn:microsoft.com/office/officeart/2005/8/layout/vList5"/>
    <dgm:cxn modelId="{CDF888F5-1A4D-414E-8A5B-1A1EC889092F}" srcId="{976A7B98-2D48-4C0D-962E-BF5AD314D5C6}" destId="{83EB110D-32C9-4547-AA42-A0FCB513A129}" srcOrd="3" destOrd="0" parTransId="{9EFF2937-8AF1-464A-9EA3-3966AB260F50}" sibTransId="{92A9F283-35A9-4A74-9C7C-CA692E4C5D42}"/>
    <dgm:cxn modelId="{B58E61FE-859F-4ACF-973A-DE819C09542E}" type="presParOf" srcId="{3C69DAA5-B215-4B8A-A3FB-E7112295E7C5}" destId="{386CAC5E-9043-49D7-AE09-A87E8D8AA523}" srcOrd="0" destOrd="0" presId="urn:microsoft.com/office/officeart/2005/8/layout/vList5"/>
    <dgm:cxn modelId="{356F84F6-A089-4CDB-A420-7C5B0C750008}" type="presParOf" srcId="{386CAC5E-9043-49D7-AE09-A87E8D8AA523}" destId="{EF2FB0A2-F087-4F27-8F3C-91A32A54BC47}" srcOrd="0" destOrd="0" presId="urn:microsoft.com/office/officeart/2005/8/layout/vList5"/>
    <dgm:cxn modelId="{68DA1BD1-A13E-45C1-9406-9DD7DECE9442}" type="presParOf" srcId="{3C69DAA5-B215-4B8A-A3FB-E7112295E7C5}" destId="{BC1801C6-8F9E-485B-A34A-2CF0233BF338}" srcOrd="1" destOrd="0" presId="urn:microsoft.com/office/officeart/2005/8/layout/vList5"/>
    <dgm:cxn modelId="{FB69F65C-FBB3-4AB6-870E-B11A37823BC9}" type="presParOf" srcId="{3C69DAA5-B215-4B8A-A3FB-E7112295E7C5}" destId="{48999FE0-71AE-4D79-A734-4F04EC4EEE3B}" srcOrd="2" destOrd="0" presId="urn:microsoft.com/office/officeart/2005/8/layout/vList5"/>
    <dgm:cxn modelId="{E4D2C258-6437-49A3-89F0-CB853161D2B3}" type="presParOf" srcId="{48999FE0-71AE-4D79-A734-4F04EC4EEE3B}" destId="{472731BD-0363-4263-8B73-541D8C806129}" srcOrd="0" destOrd="0" presId="urn:microsoft.com/office/officeart/2005/8/layout/vList5"/>
    <dgm:cxn modelId="{C5FFAD8F-EA9C-484D-B7BD-F7C6A577B6BD}" type="presParOf" srcId="{3C69DAA5-B215-4B8A-A3FB-E7112295E7C5}" destId="{6C666280-DBE4-40ED-B8B4-5EE422C005D9}" srcOrd="3" destOrd="0" presId="urn:microsoft.com/office/officeart/2005/8/layout/vList5"/>
    <dgm:cxn modelId="{E0C6E897-1864-4649-989D-0288462F36D4}" type="presParOf" srcId="{3C69DAA5-B215-4B8A-A3FB-E7112295E7C5}" destId="{8EB0E4FB-051C-4182-9117-9C355DD63CD3}" srcOrd="4" destOrd="0" presId="urn:microsoft.com/office/officeart/2005/8/layout/vList5"/>
    <dgm:cxn modelId="{2FDA8077-4A4C-4D79-8383-24D96CCECC5C}" type="presParOf" srcId="{8EB0E4FB-051C-4182-9117-9C355DD63CD3}" destId="{07DC93B8-FC91-49F8-BF60-2C71BEB89A44}" srcOrd="0" destOrd="0" presId="urn:microsoft.com/office/officeart/2005/8/layout/vList5"/>
    <dgm:cxn modelId="{E5812A17-6513-438F-A310-E05EF382A734}" type="presParOf" srcId="{3C69DAA5-B215-4B8A-A3FB-E7112295E7C5}" destId="{C28646E0-960E-43CE-A7D9-043712C22C9A}" srcOrd="5" destOrd="0" presId="urn:microsoft.com/office/officeart/2005/8/layout/vList5"/>
    <dgm:cxn modelId="{3A09C265-2B49-4CFB-838F-EA05C827A261}" type="presParOf" srcId="{3C69DAA5-B215-4B8A-A3FB-E7112295E7C5}" destId="{5F27E554-1304-4794-A6BF-BEE9A9F9E19B}" srcOrd="6" destOrd="0" presId="urn:microsoft.com/office/officeart/2005/8/layout/vList5"/>
    <dgm:cxn modelId="{4CE5F889-A3B1-4714-A588-89C63B6260CB}" type="presParOf" srcId="{5F27E554-1304-4794-A6BF-BEE9A9F9E19B}" destId="{43885C7E-6083-48D3-9F7F-FB35084984E4}" srcOrd="0" destOrd="0" presId="urn:microsoft.com/office/officeart/2005/8/layout/vList5"/>
    <dgm:cxn modelId="{D49275D2-791C-406E-B289-71857DDEDA9C}" type="presParOf" srcId="{3C69DAA5-B215-4B8A-A3FB-E7112295E7C5}" destId="{B9338035-0BA2-4D7A-ABEE-8BF99334672C}" srcOrd="7" destOrd="0" presId="urn:microsoft.com/office/officeart/2005/8/layout/vList5"/>
    <dgm:cxn modelId="{4579CD5C-38A1-4FD2-A272-94CFE53306C8}" type="presParOf" srcId="{3C69DAA5-B215-4B8A-A3FB-E7112295E7C5}" destId="{8524EE31-09EF-473F-B84E-92543965F1D1}" srcOrd="8" destOrd="0" presId="urn:microsoft.com/office/officeart/2005/8/layout/vList5"/>
    <dgm:cxn modelId="{8F203E9F-99C8-4405-B8F5-574BC7D41A76}" type="presParOf" srcId="{8524EE31-09EF-473F-B84E-92543965F1D1}" destId="{BFEE33B2-50E2-44B8-A20A-5024A90D3F6E}" srcOrd="0" destOrd="0" presId="urn:microsoft.com/office/officeart/2005/8/layout/vList5"/>
    <dgm:cxn modelId="{2DD0A499-E42B-4842-B277-C04B98436994}" type="presParOf" srcId="{3C69DAA5-B215-4B8A-A3FB-E7112295E7C5}" destId="{7E6CDB1F-336C-4283-BE41-36A1086FA550}" srcOrd="9" destOrd="0" presId="urn:microsoft.com/office/officeart/2005/8/layout/vList5"/>
    <dgm:cxn modelId="{59B8137B-4A90-4B8A-86B0-022CD27BE9EC}" type="presParOf" srcId="{3C69DAA5-B215-4B8A-A3FB-E7112295E7C5}" destId="{E9FF3A41-AAFC-4A0F-B530-4C46A008D591}" srcOrd="10" destOrd="0" presId="urn:microsoft.com/office/officeart/2005/8/layout/vList5"/>
    <dgm:cxn modelId="{596F43EA-72BA-4928-9A7D-98836BBE8D8A}" type="presParOf" srcId="{E9FF3A41-AAFC-4A0F-B530-4C46A008D591}" destId="{87946C51-667B-49C0-8574-A9DF2EB4348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F64E7-AB04-4FC3-905D-4124312852B9}">
      <dsp:nvSpPr>
        <dsp:cNvPr id="0" name=""/>
        <dsp:cNvSpPr/>
      </dsp:nvSpPr>
      <dsp:spPr>
        <a:xfrm>
          <a:off x="3291500" y="1104"/>
          <a:ext cx="1650272" cy="1650272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/>
            <a:t>wealth</a:t>
          </a:r>
          <a:endParaRPr lang="fr-FR" sz="1500" b="1" kern="1200" dirty="0"/>
        </a:p>
      </dsp:txBody>
      <dsp:txXfrm>
        <a:off x="3704068" y="289902"/>
        <a:ext cx="825136" cy="1361474"/>
      </dsp:txXfrm>
    </dsp:sp>
    <dsp:sp modelId="{81E52132-A431-4600-AB9A-22FE76C6FEC9}">
      <dsp:nvSpPr>
        <dsp:cNvPr id="0" name=""/>
        <dsp:cNvSpPr/>
      </dsp:nvSpPr>
      <dsp:spPr>
        <a:xfrm rot="3600000">
          <a:off x="4657542" y="789789"/>
          <a:ext cx="1650272" cy="1650272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race</a:t>
          </a:r>
        </a:p>
      </dsp:txBody>
      <dsp:txXfrm rot="-5400000">
        <a:off x="4676888" y="1274557"/>
        <a:ext cx="1361474" cy="825136"/>
      </dsp:txXfrm>
    </dsp:sp>
    <dsp:sp modelId="{168A2924-C33C-4956-9A4B-AD0B58DE2924}">
      <dsp:nvSpPr>
        <dsp:cNvPr id="0" name=""/>
        <dsp:cNvSpPr/>
      </dsp:nvSpPr>
      <dsp:spPr>
        <a:xfrm rot="7200000">
          <a:off x="4657542" y="2367158"/>
          <a:ext cx="1650272" cy="1650272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/>
            <a:t>education</a:t>
          </a:r>
          <a:endParaRPr lang="fr-FR" sz="1500" b="1" kern="1200" dirty="0"/>
        </a:p>
      </dsp:txBody>
      <dsp:txXfrm rot="-5400000">
        <a:off x="4676888" y="2707527"/>
        <a:ext cx="1361474" cy="825136"/>
      </dsp:txXfrm>
    </dsp:sp>
    <dsp:sp modelId="{035F662D-263C-407B-A131-581A6CD487FE}">
      <dsp:nvSpPr>
        <dsp:cNvPr id="0" name=""/>
        <dsp:cNvSpPr/>
      </dsp:nvSpPr>
      <dsp:spPr>
        <a:xfrm rot="10800000">
          <a:off x="3291500" y="3155843"/>
          <a:ext cx="1650272" cy="1650272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/>
            <a:t>age</a:t>
          </a:r>
          <a:endParaRPr lang="fr-FR" sz="1500" b="1" kern="1200" dirty="0"/>
        </a:p>
      </dsp:txBody>
      <dsp:txXfrm rot="10800000">
        <a:off x="3704068" y="3155843"/>
        <a:ext cx="825136" cy="1361474"/>
      </dsp:txXfrm>
    </dsp:sp>
    <dsp:sp modelId="{1FE3813F-8327-4B9C-A93B-3D2F28CF649C}">
      <dsp:nvSpPr>
        <dsp:cNvPr id="0" name=""/>
        <dsp:cNvSpPr/>
      </dsp:nvSpPr>
      <dsp:spPr>
        <a:xfrm rot="14400000">
          <a:off x="1925458" y="2367158"/>
          <a:ext cx="1650272" cy="1650272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occupation</a:t>
          </a:r>
        </a:p>
      </dsp:txBody>
      <dsp:txXfrm rot="5400000">
        <a:off x="2194910" y="2707527"/>
        <a:ext cx="1361474" cy="825136"/>
      </dsp:txXfrm>
    </dsp:sp>
    <dsp:sp modelId="{B3DEF629-B968-4327-A460-5A082E190F2E}">
      <dsp:nvSpPr>
        <dsp:cNvPr id="0" name=""/>
        <dsp:cNvSpPr/>
      </dsp:nvSpPr>
      <dsp:spPr>
        <a:xfrm rot="18000000">
          <a:off x="1925458" y="789789"/>
          <a:ext cx="1650272" cy="1650272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place</a:t>
          </a:r>
        </a:p>
      </dsp:txBody>
      <dsp:txXfrm rot="5400000">
        <a:off x="2194910" y="1274557"/>
        <a:ext cx="1361474" cy="825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FB0A2-F087-4F27-8F3C-91A32A54BC47}">
      <dsp:nvSpPr>
        <dsp:cNvPr id="0" name=""/>
        <dsp:cNvSpPr/>
      </dsp:nvSpPr>
      <dsp:spPr>
        <a:xfrm>
          <a:off x="2580607" y="1313"/>
          <a:ext cx="2903182" cy="76451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b="1" kern="1200" dirty="0" err="1"/>
            <a:t>wealth</a:t>
          </a:r>
          <a:endParaRPr lang="fr-FR" sz="3500" b="1" kern="1200" dirty="0"/>
        </a:p>
      </dsp:txBody>
      <dsp:txXfrm>
        <a:off x="2617927" y="38633"/>
        <a:ext cx="2828542" cy="689872"/>
      </dsp:txXfrm>
    </dsp:sp>
    <dsp:sp modelId="{472731BD-0363-4263-8B73-541D8C806129}">
      <dsp:nvSpPr>
        <dsp:cNvPr id="0" name=""/>
        <dsp:cNvSpPr/>
      </dsp:nvSpPr>
      <dsp:spPr>
        <a:xfrm>
          <a:off x="2580607" y="804050"/>
          <a:ext cx="2903182" cy="764512"/>
        </a:xfrm>
        <a:prstGeom prst="round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b="1" kern="1200" dirty="0"/>
            <a:t>race</a:t>
          </a:r>
        </a:p>
      </dsp:txBody>
      <dsp:txXfrm>
        <a:off x="2617927" y="841370"/>
        <a:ext cx="2828542" cy="689872"/>
      </dsp:txXfrm>
    </dsp:sp>
    <dsp:sp modelId="{07DC93B8-FC91-49F8-BF60-2C71BEB89A44}">
      <dsp:nvSpPr>
        <dsp:cNvPr id="0" name=""/>
        <dsp:cNvSpPr/>
      </dsp:nvSpPr>
      <dsp:spPr>
        <a:xfrm>
          <a:off x="2580607" y="1606788"/>
          <a:ext cx="2903182" cy="764512"/>
        </a:xfrm>
        <a:prstGeom prst="round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b="1" kern="1200" dirty="0" err="1"/>
            <a:t>education</a:t>
          </a:r>
          <a:endParaRPr lang="fr-FR" sz="3500" b="1" kern="1200" dirty="0"/>
        </a:p>
      </dsp:txBody>
      <dsp:txXfrm>
        <a:off x="2617927" y="1644108"/>
        <a:ext cx="2828542" cy="689872"/>
      </dsp:txXfrm>
    </dsp:sp>
    <dsp:sp modelId="{43885C7E-6083-48D3-9F7F-FB35084984E4}">
      <dsp:nvSpPr>
        <dsp:cNvPr id="0" name=""/>
        <dsp:cNvSpPr/>
      </dsp:nvSpPr>
      <dsp:spPr>
        <a:xfrm>
          <a:off x="2580607" y="2409526"/>
          <a:ext cx="2903182" cy="764512"/>
        </a:xfrm>
        <a:prstGeom prst="round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b="1" kern="1200" dirty="0" err="1"/>
            <a:t>age</a:t>
          </a:r>
          <a:endParaRPr lang="fr-FR" sz="3500" b="1" kern="1200" dirty="0"/>
        </a:p>
      </dsp:txBody>
      <dsp:txXfrm>
        <a:off x="2617927" y="2446846"/>
        <a:ext cx="2828542" cy="689872"/>
      </dsp:txXfrm>
    </dsp:sp>
    <dsp:sp modelId="{BFEE33B2-50E2-44B8-A20A-5024A90D3F6E}">
      <dsp:nvSpPr>
        <dsp:cNvPr id="0" name=""/>
        <dsp:cNvSpPr/>
      </dsp:nvSpPr>
      <dsp:spPr>
        <a:xfrm>
          <a:off x="2580607" y="3212264"/>
          <a:ext cx="2903182" cy="764512"/>
        </a:xfrm>
        <a:prstGeom prst="round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b="1" kern="1200" dirty="0"/>
            <a:t>occupation</a:t>
          </a:r>
        </a:p>
      </dsp:txBody>
      <dsp:txXfrm>
        <a:off x="2617927" y="3249584"/>
        <a:ext cx="2828542" cy="689872"/>
      </dsp:txXfrm>
    </dsp:sp>
    <dsp:sp modelId="{87946C51-667B-49C0-8574-A9DF2EB43483}">
      <dsp:nvSpPr>
        <dsp:cNvPr id="0" name=""/>
        <dsp:cNvSpPr/>
      </dsp:nvSpPr>
      <dsp:spPr>
        <a:xfrm>
          <a:off x="2580607" y="4015002"/>
          <a:ext cx="2903182" cy="764512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b="1" kern="1200" dirty="0"/>
            <a:t>place</a:t>
          </a:r>
        </a:p>
      </dsp:txBody>
      <dsp:txXfrm>
        <a:off x="2617927" y="4052322"/>
        <a:ext cx="2828542" cy="689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298FB-03E4-8494-37C8-C0A8607FA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7329B3-4C44-6C82-9721-8E0685CBA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90DDB-8CE0-15F2-7BCE-51848612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304D5D-97CD-0340-0830-70E9FF82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3094BB-1FB8-9669-FC0E-FCD04237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96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3B1AE-83B4-23EE-9141-40EC0814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9FFBBE-DA99-C795-1476-D29F838F5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14408A-B779-B80F-9E31-CF2BCAEF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85C23-B3D6-8B72-CEF0-349C31F5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82C791-68BE-7BEA-65B3-6344696B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5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37534A-65B5-781E-312C-572717EE1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C8F4827-E24E-BA72-30FB-EF766C490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E9E328-2994-0BB7-ACF2-57D89C685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F8AC20-C9C3-A4CC-27BB-A80B532C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280093-0D94-99F8-4430-B5B26DD7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357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00499-2D0C-EF8C-E53C-EDCAA503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B1FBD7-4F0E-A9B6-7DDB-FECBFE14D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313415-1252-9CD3-53C6-A0C83FC0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C83DB5-E92F-5BFB-D9CA-E3C3786D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C91C08-1245-FD9A-1FAA-F2C37CAB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24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2204A-C76B-6520-8E83-C9D34DD3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4B5638-7D57-79A1-7724-2BBCBE98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75918-E2E3-EC86-9BFC-C2D7AF7A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9D3A18-8397-9989-6806-27D4C579A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508FE7-CF77-65C2-3BEA-EDB45382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57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CE4B1C-F981-6C69-B5C0-65928235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44C0FB-0A46-89DF-9BF9-615CAE8EB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823921-F0CF-7756-7E93-A263C4D77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780DAD-ACFD-1AD1-FC9B-4A4D7F38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DC909A-0872-99F9-9364-A3C1ED2C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66F128-0F74-AD5D-2D70-EB7240DE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92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95DC3-8CEC-D43D-AA26-7DE5BE49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02C863-1283-CBC1-3F3F-E7C341AA4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2057120-66E8-5748-59AB-561B2629C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AEAF84-184E-D2D3-3F22-92D865E4C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34BBCDD-55FF-2507-D49E-C5C4CB865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FB3B0E8-25C4-3850-EE3A-72973193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37816FC-D7E6-FF14-3836-E1195568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AE20F88-8386-2844-D802-82033B61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42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55038-10F3-0896-7787-D6663E62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AD0DD9-8DCD-68AE-EAA0-63128044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9DCE1C-93F0-7410-582B-A38E0C9D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07A462-8EBE-F024-0148-7A961DCF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2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DFFFC-8B8B-E848-9AEF-C314CA1D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0E4A02-87FF-C931-9586-DFBD58486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43F200-D653-1858-32FF-52C4B29E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58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1588CF-D70B-9B05-6A93-F6CEB2CF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527CF-2EDF-4763-BF66-E5E3AD41D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7D049-8D92-F8A9-0B7E-DD2231EE5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3A5E9F-C184-1C94-E1A7-B9022DF94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7C84D1-1EC4-3E6F-1C22-47A89CD5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3621D9-FD7F-2EA3-0367-17662679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65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ECC30-2827-7B8D-30E6-6FFAADEE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672C2B-6D28-4495-EDF3-B11EE74DD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1A8AA9-8B43-C0CD-7EAD-18B221EDB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1AD538-1019-30D4-CB5F-0590F758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8A5E5E-883E-DE3A-3A52-D6F56AD3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EE7E23-7332-CC6A-F2A4-69F3E609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3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9DBECF-ED94-9553-0E6F-02E7C062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D04808-F893-79A8-65CE-8B2DC04C3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D4205A-0649-797C-349E-98DCDC2D3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56B3CE-40F9-43DE-A583-3A02111E87B7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81DB24-F793-449A-B330-86A52F293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24319-D021-F170-1FBA-4E1866551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59828A-F75F-436F-9EA8-E4A2DC8FDC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84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Icône de connexion de personnes">
            <a:extLst>
              <a:ext uri="{FF2B5EF4-FFF2-40B4-BE49-F238E27FC236}">
                <a16:creationId xmlns:a16="http://schemas.microsoft.com/office/drawing/2014/main" id="{483A769B-A206-9206-3079-95DA0F061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3FE2E3-3319-9D51-CC9C-FC8A34C4B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>
                <a:solidFill>
                  <a:srgbClr val="FFFFFF"/>
                </a:solidFill>
              </a:rPr>
              <a:t>Social Hierarchy in the UK and the US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2F3FF0-CA95-80F4-1A20-5EC43E016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E6 – File 3</a:t>
            </a:r>
          </a:p>
        </p:txBody>
      </p:sp>
    </p:spTree>
    <p:extLst>
      <p:ext uri="{BB962C8B-B14F-4D97-AF65-F5344CB8AC3E}">
        <p14:creationId xmlns:p14="http://schemas.microsoft.com/office/powerpoint/2010/main" val="27621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260A8A-C254-29D3-3476-7AE8327A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819" y="135654"/>
            <a:ext cx="5890105" cy="1427042"/>
          </a:xfrm>
        </p:spPr>
        <p:txBody>
          <a:bodyPr anchor="b">
            <a:normAutofit/>
          </a:bodyPr>
          <a:lstStyle/>
          <a:p>
            <a:r>
              <a:rPr lang="fr-FR" sz="4300" b="1" dirty="0"/>
              <a:t>THE AMERICAN DREAM: </a:t>
            </a:r>
            <a:r>
              <a:rPr lang="fr-FR" sz="4300" b="1" dirty="0" err="1"/>
              <a:t>Then</a:t>
            </a:r>
            <a:r>
              <a:rPr lang="fr-FR" sz="4300" b="1" dirty="0"/>
              <a:t> and… </a:t>
            </a:r>
            <a:r>
              <a:rPr lang="fr-FR" sz="4300" b="1" dirty="0" err="1"/>
              <a:t>now</a:t>
            </a:r>
            <a:r>
              <a:rPr lang="fr-FR" sz="4300" b="1" dirty="0"/>
              <a:t>!</a:t>
            </a:r>
          </a:p>
        </p:txBody>
      </p:sp>
      <p:sp>
        <p:nvSpPr>
          <p:cNvPr id="4110" name="Oval 410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he American Nightmare – Americana">
            <a:extLst>
              <a:ext uri="{FF2B5EF4-FFF2-40B4-BE49-F238E27FC236}">
                <a16:creationId xmlns:a16="http://schemas.microsoft.com/office/drawing/2014/main" id="{F2B4FC78-077F-E1B7-E525-1440A4DD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4B5164-615B-5055-36AF-2DBCF80F2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1848897"/>
            <a:ext cx="4745993" cy="4873449"/>
          </a:xfrm>
        </p:spPr>
        <p:txBody>
          <a:bodyPr anchor="t">
            <a:normAutofit/>
          </a:bodyPr>
          <a:lstStyle/>
          <a:p>
            <a:r>
              <a:rPr lang="fr-FR" sz="1800" b="1" dirty="0">
                <a:solidFill>
                  <a:schemeClr val="tx1">
                    <a:alpha val="80000"/>
                  </a:schemeClr>
                </a:solidFill>
              </a:rPr>
              <a:t>James </a:t>
            </a:r>
            <a:r>
              <a:rPr lang="fr-FR" sz="1800" b="1" dirty="0" err="1">
                <a:solidFill>
                  <a:schemeClr val="tx1">
                    <a:alpha val="80000"/>
                  </a:schemeClr>
                </a:solidFill>
              </a:rPr>
              <a:t>Truslow</a:t>
            </a:r>
            <a:r>
              <a:rPr lang="fr-FR" sz="1800" b="1" dirty="0">
                <a:solidFill>
                  <a:schemeClr val="tx1">
                    <a:alpha val="80000"/>
                  </a:schemeClr>
                </a:solidFill>
              </a:rPr>
              <a:t> Adams, </a:t>
            </a:r>
            <a:r>
              <a:rPr lang="fr-FR" sz="1800" b="1" i="1" dirty="0">
                <a:solidFill>
                  <a:schemeClr val="tx1">
                    <a:alpha val="80000"/>
                  </a:schemeClr>
                </a:solidFill>
              </a:rPr>
              <a:t>The Epic of America, </a:t>
            </a:r>
            <a:r>
              <a:rPr lang="fr-FR" sz="1800" b="1" dirty="0">
                <a:solidFill>
                  <a:schemeClr val="tx1">
                    <a:alpha val="80000"/>
                  </a:schemeClr>
                </a:solidFill>
              </a:rPr>
              <a:t>1931</a:t>
            </a:r>
          </a:p>
          <a:p>
            <a:r>
              <a:rPr lang="fr-FR" sz="1800" b="1" dirty="0">
                <a:solidFill>
                  <a:schemeClr val="tx1">
                    <a:alpha val="80000"/>
                  </a:schemeClr>
                </a:solidFill>
              </a:rPr>
              <a:t>America as a refuge, a </a:t>
            </a:r>
            <a:r>
              <a:rPr lang="fr-FR" sz="1800" b="1" dirty="0" err="1">
                <a:solidFill>
                  <a:schemeClr val="tx1">
                    <a:alpha val="80000"/>
                  </a:schemeClr>
                </a:solidFill>
              </a:rPr>
              <a:t>dreamland</a:t>
            </a:r>
            <a:endParaRPr lang="fr-FR" sz="18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better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richer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fuller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 life</a:t>
            </a:r>
          </a:p>
          <a:p>
            <a:pPr>
              <a:buFontTx/>
              <a:buChar char="-"/>
            </a:pP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Opportunities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 for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each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regardless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 of background</a:t>
            </a:r>
          </a:p>
          <a:p>
            <a:pPr>
              <a:buFontTx/>
              <a:buChar char="-"/>
            </a:pP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Ideals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 of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freedom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democracy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 &amp;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equality</a:t>
            </a:r>
            <a:endParaRPr lang="fr-FR" sz="1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fr-FR" sz="1800" b="1" dirty="0">
                <a:solidFill>
                  <a:schemeClr val="tx1">
                    <a:alpha val="80000"/>
                  </a:schemeClr>
                </a:solidFill>
              </a:rPr>
              <a:t>Modern challenges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-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Inequalities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income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education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housing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employment</a:t>
            </a:r>
            <a:endParaRPr lang="fr-FR" sz="1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fr-FR" sz="1800" b="1" dirty="0">
                <a:solidFill>
                  <a:schemeClr val="tx1">
                    <a:alpha val="80000"/>
                  </a:schemeClr>
                </a:solidFill>
              </a:rPr>
              <a:t>A </a:t>
            </a:r>
            <a:r>
              <a:rPr lang="fr-FR" sz="1800" b="1" dirty="0" err="1">
                <a:solidFill>
                  <a:schemeClr val="tx1">
                    <a:alpha val="80000"/>
                  </a:schemeClr>
                </a:solidFill>
              </a:rPr>
              <a:t>nightmare</a:t>
            </a:r>
            <a:r>
              <a:rPr lang="fr-FR" sz="1800" b="1" dirty="0">
                <a:solidFill>
                  <a:schemeClr val="tx1">
                    <a:alpha val="80000"/>
                  </a:schemeClr>
                </a:solidFill>
              </a:rPr>
              <a:t> for </a:t>
            </a:r>
            <a:r>
              <a:rPr lang="fr-FR" sz="1800" b="1" dirty="0" err="1">
                <a:solidFill>
                  <a:schemeClr val="tx1">
                    <a:alpha val="80000"/>
                  </a:schemeClr>
                </a:solidFill>
              </a:rPr>
              <a:t>some</a:t>
            </a:r>
            <a:r>
              <a:rPr lang="fr-FR" sz="1800" b="1" dirty="0">
                <a:solidFill>
                  <a:schemeClr val="tx1">
                    <a:alpha val="80000"/>
                  </a:schemeClr>
                </a:solidFill>
              </a:rPr>
              <a:t>…</a:t>
            </a:r>
          </a:p>
          <a:p>
            <a:pPr>
              <a:buFontTx/>
              <a:buChar char="-"/>
            </a:pP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Racial &amp;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ethnic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disparities</a:t>
            </a:r>
            <a:endParaRPr lang="fr-FR" sz="18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Gender</a:t>
            </a: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alpha val="80000"/>
                  </a:schemeClr>
                </a:solidFill>
              </a:rPr>
              <a:t>inequality</a:t>
            </a:r>
            <a:endParaRPr lang="fr-FR" sz="18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1800" dirty="0">
                <a:solidFill>
                  <a:schemeClr val="tx1">
                    <a:alpha val="80000"/>
                  </a:schemeClr>
                </a:solidFill>
              </a:rPr>
              <a:t>immigration</a:t>
            </a:r>
          </a:p>
        </p:txBody>
      </p:sp>
      <p:sp>
        <p:nvSpPr>
          <p:cNvPr id="411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11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7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9C7DB1-1926-733E-99D1-D094B100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4200" b="1"/>
              <a:t>THE ROLE OF RACE AND ETHNICITY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5C86BB-E1B4-E791-D224-F79AA504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6104161" cy="3862686"/>
          </a:xfrm>
        </p:spPr>
        <p:txBody>
          <a:bodyPr anchor="t">
            <a:normAutofit/>
          </a:bodyPr>
          <a:lstStyle/>
          <a:p>
            <a:pPr algn="just"/>
            <a:r>
              <a:rPr lang="fr-FR" sz="1400" b="1" dirty="0"/>
              <a:t>A country </a:t>
            </a:r>
            <a:r>
              <a:rPr lang="fr-FR" sz="1400" b="1" dirty="0" err="1"/>
              <a:t>built</a:t>
            </a:r>
            <a:r>
              <a:rPr lang="fr-FR" sz="1400" b="1" dirty="0"/>
              <a:t> on immigration</a:t>
            </a:r>
          </a:p>
          <a:p>
            <a:pPr algn="just">
              <a:buFontTx/>
              <a:buChar char="-"/>
            </a:pPr>
            <a:r>
              <a:rPr lang="fr-FR" sz="1400" dirty="0"/>
              <a:t>Colonial America</a:t>
            </a:r>
          </a:p>
          <a:p>
            <a:pPr algn="just">
              <a:buFontTx/>
              <a:buChar char="-"/>
            </a:pPr>
            <a:r>
              <a:rPr lang="fr-FR" sz="1400" dirty="0"/>
              <a:t>Blacks, </a:t>
            </a:r>
            <a:r>
              <a:rPr lang="fr-FR" sz="1400" dirty="0" err="1"/>
              <a:t>Hispanics</a:t>
            </a:r>
            <a:r>
              <a:rPr lang="fr-FR" sz="1400" dirty="0"/>
              <a:t>, Natives, </a:t>
            </a:r>
            <a:r>
              <a:rPr lang="fr-FR" sz="1400" dirty="0" err="1"/>
              <a:t>Asians</a:t>
            </a:r>
            <a:r>
              <a:rPr lang="fr-FR" sz="1400" dirty="0"/>
              <a:t> → </a:t>
            </a:r>
            <a:r>
              <a:rPr lang="fr-FR" sz="1400" dirty="0" err="1"/>
              <a:t>multiculturalism</a:t>
            </a:r>
            <a:endParaRPr lang="fr-FR" sz="1400" dirty="0"/>
          </a:p>
          <a:p>
            <a:pPr algn="just"/>
            <a:r>
              <a:rPr lang="fr-FR" sz="1400" b="1" dirty="0"/>
              <a:t>Long-lasting </a:t>
            </a:r>
            <a:r>
              <a:rPr lang="fr-FR" sz="1400" b="1" dirty="0" err="1"/>
              <a:t>historical</a:t>
            </a:r>
            <a:r>
              <a:rPr lang="fr-FR" sz="1400" b="1" dirty="0"/>
              <a:t> practices</a:t>
            </a:r>
          </a:p>
          <a:p>
            <a:pPr algn="just">
              <a:buFontTx/>
              <a:buChar char="-"/>
            </a:pPr>
            <a:r>
              <a:rPr lang="fr-FR" sz="1400" dirty="0" err="1"/>
              <a:t>Slavery</a:t>
            </a:r>
            <a:r>
              <a:rPr lang="fr-FR" sz="1400" dirty="0"/>
              <a:t> &amp; Jim Crow Laws → </a:t>
            </a:r>
            <a:r>
              <a:rPr lang="fr-FR" sz="1400" dirty="0" err="1"/>
              <a:t>segregation</a:t>
            </a:r>
            <a:endParaRPr lang="fr-FR" sz="1400" dirty="0"/>
          </a:p>
          <a:p>
            <a:pPr algn="just">
              <a:buFontTx/>
              <a:buChar char="-"/>
            </a:pPr>
            <a:r>
              <a:rPr lang="fr-FR" sz="1400" dirty="0"/>
              <a:t>The Trail of </a:t>
            </a:r>
            <a:r>
              <a:rPr lang="fr-FR" sz="1400" dirty="0" err="1"/>
              <a:t>Tears</a:t>
            </a:r>
            <a:r>
              <a:rPr lang="fr-FR" sz="1400" dirty="0"/>
              <a:t> → </a:t>
            </a:r>
            <a:r>
              <a:rPr lang="fr-FR" sz="1400" dirty="0" err="1"/>
              <a:t>removal</a:t>
            </a:r>
            <a:r>
              <a:rPr lang="fr-FR" sz="1400" dirty="0"/>
              <a:t> of </a:t>
            </a:r>
            <a:r>
              <a:rPr lang="fr-FR" sz="1400" dirty="0" err="1"/>
              <a:t>Indian</a:t>
            </a:r>
            <a:r>
              <a:rPr lang="fr-FR" sz="1400" dirty="0"/>
              <a:t> </a:t>
            </a:r>
            <a:r>
              <a:rPr lang="fr-FR" sz="1400" dirty="0" err="1"/>
              <a:t>tribes</a:t>
            </a:r>
            <a:endParaRPr lang="fr-FR" sz="1400" dirty="0"/>
          </a:p>
          <a:p>
            <a:pPr algn="just">
              <a:buFontTx/>
              <a:buChar char="-"/>
            </a:pPr>
            <a:r>
              <a:rPr lang="fr-FR" sz="1400" dirty="0" err="1"/>
              <a:t>Chinese</a:t>
            </a:r>
            <a:r>
              <a:rPr lang="fr-FR" sz="1400" dirty="0"/>
              <a:t> Exclusion </a:t>
            </a:r>
            <a:r>
              <a:rPr lang="fr-FR" sz="1400" dirty="0" err="1"/>
              <a:t>Act</a:t>
            </a:r>
            <a:r>
              <a:rPr lang="fr-FR" sz="1400" dirty="0"/>
              <a:t> (1882)</a:t>
            </a:r>
          </a:p>
          <a:p>
            <a:pPr algn="just"/>
            <a:r>
              <a:rPr lang="fr-FR" sz="1400" b="1" dirty="0"/>
              <a:t>Race &amp; social </a:t>
            </a:r>
            <a:r>
              <a:rPr lang="fr-FR" sz="1400" b="1" err="1"/>
              <a:t>hierarchy</a:t>
            </a:r>
            <a:endParaRPr lang="fr-FR" sz="1400" b="1"/>
          </a:p>
          <a:p>
            <a:pPr algn="just">
              <a:buFontTx/>
              <a:buChar char="-"/>
            </a:pPr>
            <a:r>
              <a:rPr lang="fr-FR" sz="1400" dirty="0"/>
              <a:t>1960s Civil </a:t>
            </a:r>
            <a:r>
              <a:rPr lang="fr-FR" sz="1400" dirty="0" err="1"/>
              <a:t>Rights</a:t>
            </a:r>
            <a:r>
              <a:rPr lang="fr-FR" sz="1400" dirty="0"/>
              <a:t> </a:t>
            </a:r>
            <a:r>
              <a:rPr lang="fr-FR" sz="1400" dirty="0" err="1"/>
              <a:t>Movement</a:t>
            </a:r>
            <a:endParaRPr lang="fr-FR" sz="1400" dirty="0"/>
          </a:p>
          <a:p>
            <a:pPr algn="just">
              <a:buFontTx/>
              <a:buChar char="-"/>
            </a:pPr>
            <a:r>
              <a:rPr lang="fr-FR" sz="1400" dirty="0"/>
              <a:t>Marker for social, </a:t>
            </a:r>
            <a:r>
              <a:rPr lang="fr-FR" sz="1400" dirty="0" err="1"/>
              <a:t>economic</a:t>
            </a:r>
            <a:r>
              <a:rPr lang="fr-FR" sz="1400" dirty="0"/>
              <a:t> &amp; </a:t>
            </a:r>
            <a:r>
              <a:rPr lang="fr-FR" sz="1400" dirty="0" err="1"/>
              <a:t>political</a:t>
            </a:r>
            <a:r>
              <a:rPr lang="fr-FR" sz="1400" dirty="0"/>
              <a:t> </a:t>
            </a:r>
            <a:r>
              <a:rPr lang="fr-FR" sz="1400" dirty="0" err="1"/>
              <a:t>status</a:t>
            </a:r>
            <a:endParaRPr lang="fr-FR" sz="1400" dirty="0"/>
          </a:p>
          <a:p>
            <a:pPr algn="just">
              <a:buFontTx/>
              <a:buChar char="-"/>
            </a:pPr>
            <a:r>
              <a:rPr lang="fr-FR" sz="1400" dirty="0" err="1"/>
              <a:t>Poverty</a:t>
            </a:r>
            <a:r>
              <a:rPr lang="fr-FR" sz="1400" dirty="0"/>
              <a:t>, </a:t>
            </a:r>
            <a:r>
              <a:rPr lang="fr-FR" sz="1400" dirty="0" err="1"/>
              <a:t>unemployment</a:t>
            </a:r>
            <a:r>
              <a:rPr lang="fr-FR" sz="1400" dirty="0"/>
              <a:t>, </a:t>
            </a:r>
            <a:r>
              <a:rPr lang="fr-FR" sz="1400" dirty="0" err="1"/>
              <a:t>incarceration</a:t>
            </a:r>
            <a:r>
              <a:rPr lang="fr-FR" sz="1400" dirty="0"/>
              <a:t>, </a:t>
            </a:r>
            <a:r>
              <a:rPr lang="fr-FR" sz="1400" dirty="0" err="1"/>
              <a:t>lack</a:t>
            </a:r>
            <a:r>
              <a:rPr lang="fr-FR" sz="1400" dirty="0"/>
              <a:t> of </a:t>
            </a:r>
            <a:r>
              <a:rPr lang="fr-FR" sz="1400" dirty="0" err="1"/>
              <a:t>education</a:t>
            </a:r>
            <a:r>
              <a:rPr lang="fr-FR" sz="1400" dirty="0"/>
              <a:t>, discrimination</a:t>
            </a:r>
          </a:p>
        </p:txBody>
      </p:sp>
      <p:pic>
        <p:nvPicPr>
          <p:cNvPr id="4" name="Image 3" descr="Race/Ethnicity, 2014 Community Counts Registry Report | CDC">
            <a:extLst>
              <a:ext uri="{FF2B5EF4-FFF2-40B4-BE49-F238E27FC236}">
                <a16:creationId xmlns:a16="http://schemas.microsoft.com/office/drawing/2014/main" id="{CA30BA7F-64BD-CA54-773F-F2A8B832B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479369"/>
            <a:ext cx="5458968" cy="3899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044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844B02-FF30-A23D-6455-E320BC33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800" b="1"/>
              <a:t>U.S REGIONAL VARIATIONS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118C4B-F5B9-92E9-F697-3F40D4BE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b="1" dirty="0"/>
              <a:t>A </a:t>
            </a:r>
            <a:r>
              <a:rPr lang="fr-FR" sz="1700" b="1" dirty="0" err="1"/>
              <a:t>vast</a:t>
            </a:r>
            <a:r>
              <a:rPr lang="fr-FR" sz="1700" b="1" dirty="0"/>
              <a:t> country</a:t>
            </a:r>
          </a:p>
          <a:p>
            <a:pPr marL="0" indent="0">
              <a:buNone/>
            </a:pPr>
            <a:r>
              <a:rPr lang="fr-FR" sz="1700" dirty="0"/>
              <a:t>- </a:t>
            </a:r>
            <a:r>
              <a:rPr lang="fr-FR" sz="1700" dirty="0" err="1"/>
              <a:t>Climate</a:t>
            </a:r>
            <a:r>
              <a:rPr lang="fr-FR" sz="1700" dirty="0"/>
              <a:t> &amp; </a:t>
            </a:r>
            <a:r>
              <a:rPr lang="fr-FR" sz="1700" dirty="0" err="1"/>
              <a:t>geography</a:t>
            </a:r>
            <a:r>
              <a:rPr lang="fr-FR" sz="1700" dirty="0"/>
              <a:t> → </a:t>
            </a:r>
            <a:r>
              <a:rPr lang="fr-FR" sz="1700" dirty="0" err="1"/>
              <a:t>economy</a:t>
            </a:r>
            <a:r>
              <a:rPr lang="fr-FR" sz="1700" dirty="0"/>
              <a:t> &amp; society</a:t>
            </a:r>
          </a:p>
          <a:p>
            <a:r>
              <a:rPr lang="fr-FR" sz="1700" b="1" dirty="0"/>
              <a:t>5 </a:t>
            </a:r>
            <a:r>
              <a:rPr lang="fr-FR" sz="1700" b="1" dirty="0" err="1"/>
              <a:t>regions</a:t>
            </a:r>
            <a:endParaRPr lang="fr-FR" sz="1700" b="1" dirty="0"/>
          </a:p>
          <a:p>
            <a:pPr>
              <a:buFontTx/>
              <a:buChar char="-"/>
            </a:pPr>
            <a:r>
              <a:rPr lang="fr-FR" sz="1700" dirty="0"/>
              <a:t>The North-East</a:t>
            </a:r>
          </a:p>
          <a:p>
            <a:pPr>
              <a:buFontTx/>
              <a:buChar char="-"/>
            </a:pPr>
            <a:r>
              <a:rPr lang="fr-FR" sz="1700" dirty="0"/>
              <a:t>The Midwest</a:t>
            </a:r>
          </a:p>
          <a:p>
            <a:pPr>
              <a:buFontTx/>
              <a:buChar char="-"/>
            </a:pPr>
            <a:r>
              <a:rPr lang="fr-FR" sz="1700" dirty="0"/>
              <a:t>The South</a:t>
            </a:r>
          </a:p>
          <a:p>
            <a:pPr>
              <a:buFontTx/>
              <a:buChar char="-"/>
            </a:pPr>
            <a:r>
              <a:rPr lang="fr-FR" sz="1700" dirty="0"/>
              <a:t>The West-Pacific </a:t>
            </a:r>
            <a:r>
              <a:rPr lang="fr-FR" sz="1700" dirty="0" err="1"/>
              <a:t>Coast</a:t>
            </a:r>
            <a:endParaRPr lang="fr-FR" sz="1700" dirty="0"/>
          </a:p>
          <a:p>
            <a:pPr>
              <a:buFontTx/>
              <a:buChar char="-"/>
            </a:pPr>
            <a:r>
              <a:rPr lang="fr-FR" sz="1700" dirty="0"/>
              <a:t>The </a:t>
            </a:r>
            <a:r>
              <a:rPr lang="fr-FR" sz="1700" dirty="0" err="1"/>
              <a:t>Mountain</a:t>
            </a:r>
            <a:r>
              <a:rPr lang="fr-FR" sz="1700" dirty="0"/>
              <a:t> West (or Frontier)</a:t>
            </a:r>
          </a:p>
        </p:txBody>
      </p:sp>
      <p:pic>
        <p:nvPicPr>
          <p:cNvPr id="5" name="Image 4" descr="OC] The USA in five regions [1280×831] : r/MapPorn">
            <a:extLst>
              <a:ext uri="{FF2B5EF4-FFF2-40B4-BE49-F238E27FC236}">
                <a16:creationId xmlns:a16="http://schemas.microsoft.com/office/drawing/2014/main" id="{EE0E3E84-CF73-CB9C-BC67-CC47D1D9EE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232844"/>
            <a:ext cx="6922008" cy="44928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11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8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7896653-731E-55CB-3D80-7BC938F54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175847"/>
              </p:ext>
            </p:extLst>
          </p:nvPr>
        </p:nvGraphicFramePr>
        <p:xfrm>
          <a:off x="261258" y="1718268"/>
          <a:ext cx="11696279" cy="4943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467">
                  <a:extLst>
                    <a:ext uri="{9D8B030D-6E8A-4147-A177-3AD203B41FA5}">
                      <a16:colId xmlns:a16="http://schemas.microsoft.com/office/drawing/2014/main" val="1361141288"/>
                    </a:ext>
                  </a:extLst>
                </a:gridCol>
                <a:gridCol w="2320467">
                  <a:extLst>
                    <a:ext uri="{9D8B030D-6E8A-4147-A177-3AD203B41FA5}">
                      <a16:colId xmlns:a16="http://schemas.microsoft.com/office/drawing/2014/main" val="2408715698"/>
                    </a:ext>
                  </a:extLst>
                </a:gridCol>
                <a:gridCol w="3295025">
                  <a:extLst>
                    <a:ext uri="{9D8B030D-6E8A-4147-A177-3AD203B41FA5}">
                      <a16:colId xmlns:a16="http://schemas.microsoft.com/office/drawing/2014/main" val="4077128531"/>
                    </a:ext>
                  </a:extLst>
                </a:gridCol>
                <a:gridCol w="1864836">
                  <a:extLst>
                    <a:ext uri="{9D8B030D-6E8A-4147-A177-3AD203B41FA5}">
                      <a16:colId xmlns:a16="http://schemas.microsoft.com/office/drawing/2014/main" val="402068970"/>
                    </a:ext>
                  </a:extLst>
                </a:gridCol>
                <a:gridCol w="1895484">
                  <a:extLst>
                    <a:ext uri="{9D8B030D-6E8A-4147-A177-3AD203B41FA5}">
                      <a16:colId xmlns:a16="http://schemas.microsoft.com/office/drawing/2014/main" val="1010734054"/>
                    </a:ext>
                  </a:extLst>
                </a:gridCol>
              </a:tblGrid>
              <a:tr h="442129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The North-East</a:t>
                      </a:r>
                    </a:p>
                  </a:txBody>
                  <a:tcPr marL="66202" marR="66202" marT="33101" marB="331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The Midwest</a:t>
                      </a:r>
                    </a:p>
                  </a:txBody>
                  <a:tcPr marL="66202" marR="66202" marT="33101" marB="331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The South</a:t>
                      </a:r>
                    </a:p>
                  </a:txBody>
                  <a:tcPr marL="66202" marR="66202" marT="33101" marB="33101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The West</a:t>
                      </a:r>
                    </a:p>
                  </a:txBody>
                  <a:tcPr marL="66202" marR="66202" marT="33101" marB="33101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713018"/>
                  </a:ext>
                </a:extLst>
              </a:tr>
              <a:tr h="1949380">
                <a:tc>
                  <a:txBody>
                    <a:bodyPr/>
                    <a:lstStyle/>
                    <a:p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Maine, Vermont, New Hampshire, Massachusetts, Rhode Island, Connecticut, New York, New Jersey, Pennsylvania</a:t>
                      </a:r>
                      <a:endParaRPr lang="fr-FR" sz="1600"/>
                    </a:p>
                  </a:txBody>
                  <a:tcPr marL="66202" marR="66202" marT="33101" marB="33101"/>
                </a:tc>
                <a:tc>
                  <a:txBody>
                    <a:bodyPr/>
                    <a:lstStyle/>
                    <a:p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Ohio, Michigan, Indiana, Illinois, Wisconsin, Minnesota, Iowa, Missouri, North Dakota, South Dakota, Nebraska, Kansas</a:t>
                      </a:r>
                      <a:endParaRPr lang="fr-FR" sz="1600"/>
                    </a:p>
                  </a:txBody>
                  <a:tcPr marL="66202" marR="66202" marT="33101" marB="33101"/>
                </a:tc>
                <a:tc>
                  <a:txBody>
                    <a:bodyPr/>
                    <a:lstStyle/>
                    <a:p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Delaware, Maryland, Virginia, West Virginia, Kentucky, Tennessee, North Carolina, South Carolina, Georgia, Florida, Alabama, Mississippi, Arkansas, Louisiana, Texas, Oklahoma</a:t>
                      </a:r>
                      <a:endParaRPr lang="fr-FR" sz="1600"/>
                    </a:p>
                  </a:txBody>
                  <a:tcPr marL="66202" marR="66202" marT="33101" marB="33101"/>
                </a:tc>
                <a:tc>
                  <a:txBody>
                    <a:bodyPr/>
                    <a:lstStyle/>
                    <a:p>
                      <a:r>
                        <a:rPr lang="en-GB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Pacific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California, Oregon, Washington, Alaska, Hawaii</a:t>
                      </a:r>
                      <a:endParaRPr lang="fr-FR" sz="1600" dirty="0"/>
                    </a:p>
                  </a:txBody>
                  <a:tcPr marL="66202" marR="66202" marT="33101" marB="33101"/>
                </a:tc>
                <a:tc>
                  <a:txBody>
                    <a:bodyPr/>
                    <a:lstStyle/>
                    <a:p>
                      <a:r>
                        <a:rPr lang="en-GB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Mountain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Montana, Idaho, Wyoming, Colorado, Utah, Nevada, Arizona, New Mexico</a:t>
                      </a:r>
                      <a:endParaRPr lang="fr-FR" sz="1600" dirty="0"/>
                    </a:p>
                  </a:txBody>
                  <a:tcPr marL="66202" marR="66202" marT="33101" marB="33101"/>
                </a:tc>
                <a:extLst>
                  <a:ext uri="{0D108BD9-81ED-4DB2-BD59-A6C34878D82A}">
                    <a16:rowId xmlns:a16="http://schemas.microsoft.com/office/drawing/2014/main" val="3226169392"/>
                  </a:ext>
                </a:extLst>
              </a:tr>
              <a:tr h="2552280">
                <a:tc>
                  <a:txBody>
                    <a:bodyPr/>
                    <a:lstStyle/>
                    <a:p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region is known for its historical significance, its major financial and cultural hubs, and for its harsh winters and vibrant fall foliage.</a:t>
                      </a:r>
                      <a:endParaRPr lang="fr-FR" sz="1600"/>
                    </a:p>
                  </a:txBody>
                  <a:tcPr marL="66202" marR="66202" marT="33101" marB="33101"/>
                </a:tc>
                <a:tc>
                  <a:txBody>
                    <a:bodyPr/>
                    <a:lstStyle/>
                    <a:p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region is often referred to as "America’s Heartland." </a:t>
                      </a:r>
                    </a:p>
                    <a:p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known for its agriculture, its manufacturing, and a strong sense of community. </a:t>
                      </a:r>
                      <a:endParaRPr lang="fr-FR" sz="1600"/>
                    </a:p>
                  </a:txBody>
                  <a:tcPr marL="66202" marR="66202" marT="33101" marB="331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region is rich in cultural traditions, including music and cuisine.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historically tied to agriculture (cotton and tobacco plantations) and the Civil Rights Movement.</a:t>
                      </a:r>
                      <a:endParaRPr lang="fr-FR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/>
                    </a:p>
                  </a:txBody>
                  <a:tcPr marL="66202" marR="66202" marT="33101" marB="33101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geographically diverse region, with deserts, mountains, and coastlines. It is known for innovation and its natural beauty. It has a strong cultural influence through Hollywood and tech industries.</a:t>
                      </a:r>
                      <a:endParaRPr lang="fr-F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dirty="0"/>
                    </a:p>
                  </a:txBody>
                  <a:tcPr marL="66202" marR="66202" marT="33101" marB="33101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6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61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97BCD8-617B-137C-6DE0-212A3773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4200" b="1"/>
              <a:t>IMPACT OF REGIONAL DISPARITIES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CB6AD-1CFA-C226-FA3C-BB202740D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2200"/>
              <a:t>Inequalities</a:t>
            </a:r>
          </a:p>
          <a:p>
            <a:r>
              <a:rPr lang="fr-FR" sz="2200"/>
              <a:t>Cultural, economic and political polarisation </a:t>
            </a:r>
          </a:p>
          <a:p>
            <a:r>
              <a:rPr lang="fr-FR" sz="2200"/>
              <a:t>Tensions and violence</a:t>
            </a:r>
          </a:p>
        </p:txBody>
      </p:sp>
      <p:pic>
        <p:nvPicPr>
          <p:cNvPr id="6" name="Image 5" descr="Une image contenant personne, dessin humoristique, illustration&#10;&#10;Description générée automatiquement">
            <a:extLst>
              <a:ext uri="{FF2B5EF4-FFF2-40B4-BE49-F238E27FC236}">
                <a16:creationId xmlns:a16="http://schemas.microsoft.com/office/drawing/2014/main" id="{C3A749B3-8A02-2A26-92EC-2B75E79AF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6" r="1439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64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795FAF-43F0-3270-561E-6DFA9F0A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fr-FR" sz="5400" b="1"/>
              <a:t>LESSON PLAN</a:t>
            </a:r>
          </a:p>
        </p:txBody>
      </p:sp>
      <p:sp>
        <p:nvSpPr>
          <p:cNvPr id="104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DB8929-2A30-B2DC-4B22-25B1911A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fr-FR" sz="2200" b="1" dirty="0"/>
              <a:t>Session 1 – </a:t>
            </a:r>
            <a:r>
              <a:rPr lang="fr-FR" sz="2200" b="1" dirty="0" err="1"/>
              <a:t>Discussing</a:t>
            </a:r>
            <a:r>
              <a:rPr lang="fr-FR" sz="2200" b="1" dirty="0"/>
              <a:t> Social </a:t>
            </a:r>
            <a:r>
              <a:rPr lang="fr-FR" sz="2200" b="1" dirty="0" err="1"/>
              <a:t>Hierarchy</a:t>
            </a:r>
            <a:r>
              <a:rPr lang="fr-FR" sz="2200" b="1" dirty="0"/>
              <a:t> </a:t>
            </a:r>
            <a:r>
              <a:rPr lang="fr-FR" sz="2200" b="1" dirty="0" err="1"/>
              <a:t>Today</a:t>
            </a:r>
            <a:endParaRPr lang="fr-FR" sz="2200" b="1" dirty="0"/>
          </a:p>
          <a:p>
            <a:pPr marL="0" indent="0">
              <a:buNone/>
            </a:pPr>
            <a:r>
              <a:rPr lang="fr-FR" sz="2200" dirty="0" err="1"/>
              <a:t>Provide</a:t>
            </a:r>
            <a:r>
              <a:rPr lang="fr-FR" sz="2200" dirty="0"/>
              <a:t> an </a:t>
            </a:r>
            <a:r>
              <a:rPr lang="fr-FR" sz="2200" dirty="0" err="1"/>
              <a:t>overview</a:t>
            </a:r>
            <a:r>
              <a:rPr lang="fr-FR" sz="2200" dirty="0"/>
              <a:t> of the </a:t>
            </a:r>
            <a:r>
              <a:rPr lang="fr-FR" sz="2200" dirty="0" err="1"/>
              <a:t>current</a:t>
            </a:r>
            <a:r>
              <a:rPr lang="fr-FR" sz="2200" dirty="0"/>
              <a:t> state of social </a:t>
            </a:r>
            <a:r>
              <a:rPr lang="fr-FR" sz="2200" dirty="0" err="1"/>
              <a:t>hierarchy</a:t>
            </a:r>
            <a:r>
              <a:rPr lang="fr-FR" sz="2200" dirty="0"/>
              <a:t> </a:t>
            </a:r>
            <a:r>
              <a:rPr lang="fr-FR" sz="2200" dirty="0" err="1"/>
              <a:t>both</a:t>
            </a:r>
            <a:r>
              <a:rPr lang="fr-FR" sz="2200" dirty="0"/>
              <a:t> in the UK and in the US</a:t>
            </a:r>
          </a:p>
          <a:p>
            <a:r>
              <a:rPr lang="fr-FR" sz="2200" b="1" dirty="0"/>
              <a:t>Session 2 – Comparative Perspectives</a:t>
            </a:r>
          </a:p>
          <a:p>
            <a:pPr marL="0" indent="0">
              <a:buNone/>
            </a:pPr>
            <a:r>
              <a:rPr lang="fr-FR" sz="2200" dirty="0"/>
              <a:t>Explore the </a:t>
            </a:r>
            <a:r>
              <a:rPr lang="fr-FR" sz="2200" dirty="0" err="1"/>
              <a:t>similarities</a:t>
            </a:r>
            <a:r>
              <a:rPr lang="fr-FR" sz="2200" dirty="0"/>
              <a:t> and </a:t>
            </a:r>
            <a:r>
              <a:rPr lang="fr-FR" sz="2200" dirty="0" err="1"/>
              <a:t>differences</a:t>
            </a:r>
            <a:r>
              <a:rPr lang="fr-FR" sz="2200" dirty="0"/>
              <a:t> </a:t>
            </a:r>
            <a:r>
              <a:rPr lang="fr-FR" sz="2200" dirty="0" err="1"/>
              <a:t>between</a:t>
            </a:r>
            <a:r>
              <a:rPr lang="fr-FR" sz="2200" dirty="0"/>
              <a:t> the UK and the US in </a:t>
            </a:r>
            <a:r>
              <a:rPr lang="fr-FR" sz="2200" dirty="0" err="1"/>
              <a:t>terms</a:t>
            </a:r>
            <a:r>
              <a:rPr lang="fr-FR" sz="2200" dirty="0"/>
              <a:t> of social structures</a:t>
            </a:r>
          </a:p>
          <a:p>
            <a:r>
              <a:rPr lang="fr-FR" sz="2200" b="1" dirty="0"/>
              <a:t>Session 3 – </a:t>
            </a:r>
            <a:r>
              <a:rPr lang="fr-FR" sz="2200" b="1" dirty="0" err="1"/>
              <a:t>Historical</a:t>
            </a:r>
            <a:r>
              <a:rPr lang="fr-FR" sz="2200" b="1" dirty="0"/>
              <a:t> </a:t>
            </a:r>
            <a:r>
              <a:rPr lang="fr-FR" sz="2200" b="1" dirty="0" err="1"/>
              <a:t>Context</a:t>
            </a:r>
            <a:r>
              <a:rPr lang="fr-FR" sz="2200" b="1" dirty="0"/>
              <a:t> and Evolution</a:t>
            </a:r>
          </a:p>
          <a:p>
            <a:pPr marL="0" indent="0">
              <a:buNone/>
            </a:pPr>
            <a:r>
              <a:rPr lang="fr-FR" sz="2200" dirty="0"/>
              <a:t>Analyse the </a:t>
            </a:r>
            <a:r>
              <a:rPr lang="fr-FR" sz="2200" dirty="0" err="1"/>
              <a:t>historical</a:t>
            </a:r>
            <a:r>
              <a:rPr lang="fr-FR" sz="2200" dirty="0"/>
              <a:t> </a:t>
            </a:r>
            <a:r>
              <a:rPr lang="fr-FR" sz="2200" dirty="0" err="1"/>
              <a:t>roots</a:t>
            </a:r>
            <a:r>
              <a:rPr lang="fr-FR" sz="2200" dirty="0"/>
              <a:t> of social </a:t>
            </a:r>
            <a:r>
              <a:rPr lang="fr-FR" sz="2200" dirty="0" err="1"/>
              <a:t>hierarchies</a:t>
            </a:r>
            <a:r>
              <a:rPr lang="fr-FR" sz="2200" dirty="0"/>
              <a:t> in </a:t>
            </a:r>
            <a:r>
              <a:rPr lang="fr-FR" sz="2200" dirty="0" err="1"/>
              <a:t>both</a:t>
            </a:r>
            <a:r>
              <a:rPr lang="fr-FR" sz="2200" dirty="0"/>
              <a:t> countries and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evolution</a:t>
            </a:r>
            <a:r>
              <a:rPr lang="fr-FR" sz="2200" dirty="0"/>
              <a:t> over time</a:t>
            </a:r>
          </a:p>
        </p:txBody>
      </p:sp>
      <p:pic>
        <p:nvPicPr>
          <p:cNvPr id="1026" name="Picture 2" descr="Pin page">
            <a:extLst>
              <a:ext uri="{FF2B5EF4-FFF2-40B4-BE49-F238E27FC236}">
                <a16:creationId xmlns:a16="http://schemas.microsoft.com/office/drawing/2014/main" id="{A39C2FAD-F08C-0313-BDBF-D4D8FC27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r="1634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3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8F8C75-EC35-2807-ACFD-DC4FA8E6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DEFINITION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35189F-C220-74FA-C771-BE4C5210CFD7}"/>
              </a:ext>
            </a:extLst>
          </p:cNvPr>
          <p:cNvSpPr txBox="1"/>
          <p:nvPr/>
        </p:nvSpPr>
        <p:spPr>
          <a:xfrm>
            <a:off x="2206424" y="3740307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SOCIAL FACTORS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1F6E5068-2BE4-FFCE-DC2D-8890DEEC31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331200"/>
              </p:ext>
            </p:extLst>
          </p:nvPr>
        </p:nvGraphicFramePr>
        <p:xfrm>
          <a:off x="-691013" y="1911493"/>
          <a:ext cx="8233274" cy="4807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0BBDD769-A996-DAC9-8256-9281E362CB6D}"/>
              </a:ext>
            </a:extLst>
          </p:cNvPr>
          <p:cNvSpPr txBox="1"/>
          <p:nvPr/>
        </p:nvSpPr>
        <p:spPr>
          <a:xfrm>
            <a:off x="6110512" y="1923993"/>
            <a:ext cx="4410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HIERARCHY </a:t>
            </a:r>
            <a:r>
              <a:rPr lang="fr-FR" sz="2400" dirty="0" err="1"/>
              <a:t>implies</a:t>
            </a:r>
            <a:r>
              <a:rPr lang="fr-FR" sz="2400" dirty="0"/>
              <a:t> </a:t>
            </a:r>
            <a:r>
              <a:rPr lang="fr-FR" sz="2400" dirty="0" err="1"/>
              <a:t>ranking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top to </a:t>
            </a:r>
            <a:r>
              <a:rPr lang="fr-FR" sz="2400" dirty="0" err="1"/>
              <a:t>bottom</a:t>
            </a:r>
            <a:r>
              <a:rPr lang="fr-FR" sz="2400" dirty="0"/>
              <a:t>.</a:t>
            </a:r>
          </a:p>
          <a:p>
            <a:r>
              <a:rPr lang="fr-FR" sz="2400" b="1" dirty="0"/>
              <a:t>SOCIAL</a:t>
            </a:r>
            <a:r>
              <a:rPr lang="fr-FR" sz="2400" dirty="0"/>
              <a:t> </a:t>
            </a:r>
            <a:r>
              <a:rPr lang="fr-FR" sz="2400" dirty="0" err="1"/>
              <a:t>suggests</a:t>
            </a:r>
            <a:r>
              <a:rPr lang="fr-FR" sz="2400" dirty="0"/>
              <a:t> the </a:t>
            </a:r>
            <a:r>
              <a:rPr lang="fr-FR" sz="2400" dirty="0" err="1"/>
              <a:t>hierarchy</a:t>
            </a:r>
            <a:r>
              <a:rPr lang="fr-FR" sz="2400" dirty="0"/>
              <a:t> </a:t>
            </a:r>
            <a:r>
              <a:rPr lang="fr-FR" sz="2400" dirty="0" err="1"/>
              <a:t>concerns</a:t>
            </a:r>
            <a:r>
              <a:rPr lang="fr-FR" sz="2400" dirty="0"/>
              <a:t> the </a:t>
            </a:r>
            <a:r>
              <a:rPr lang="fr-FR" sz="2400" dirty="0" err="1"/>
              <a:t>members</a:t>
            </a:r>
            <a:r>
              <a:rPr lang="fr-FR" sz="2400" dirty="0"/>
              <a:t> of a society.</a:t>
            </a:r>
            <a:endParaRPr lang="fr-FR" sz="24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B2C6404-A124-B1E9-E8BA-C36043C5ABBA}"/>
              </a:ext>
            </a:extLst>
          </p:cNvPr>
          <p:cNvSpPr txBox="1"/>
          <p:nvPr/>
        </p:nvSpPr>
        <p:spPr>
          <a:xfrm>
            <a:off x="6110512" y="4607701"/>
            <a:ext cx="640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https://dictionary.cambridge.org/dictionary/english/hierarchy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EC5CDAA-6AD6-42C4-153F-F3C7FFFA3241}"/>
              </a:ext>
            </a:extLst>
          </p:cNvPr>
          <p:cNvSpPr txBox="1"/>
          <p:nvPr/>
        </p:nvSpPr>
        <p:spPr>
          <a:xfrm>
            <a:off x="6090061" y="5104148"/>
            <a:ext cx="6469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https://www.merriam-webster.com/dictionary/hierarchy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7CC93C5-E3C8-8279-1CA0-6ECCB6FA16A7}"/>
              </a:ext>
            </a:extLst>
          </p:cNvPr>
          <p:cNvSpPr txBox="1"/>
          <p:nvPr/>
        </p:nvSpPr>
        <p:spPr>
          <a:xfrm>
            <a:off x="6096000" y="5587682"/>
            <a:ext cx="5574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https://www.oxfordreference.com/display/10.1093/oi/authority.20110803095935499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104297B-4F0B-A9C9-25F1-2A1685E42584}"/>
              </a:ext>
            </a:extLst>
          </p:cNvPr>
          <p:cNvSpPr txBox="1"/>
          <p:nvPr/>
        </p:nvSpPr>
        <p:spPr>
          <a:xfrm>
            <a:off x="6110512" y="4148419"/>
            <a:ext cx="6504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https://www.britannica.com/topic/hierarchy-social-science</a:t>
            </a:r>
          </a:p>
        </p:txBody>
      </p:sp>
    </p:spTree>
    <p:extLst>
      <p:ext uri="{BB962C8B-B14F-4D97-AF65-F5344CB8AC3E}">
        <p14:creationId xmlns:p14="http://schemas.microsoft.com/office/powerpoint/2010/main" val="1106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4" grpId="0">
        <p:bldAsOne/>
      </p:bldGraphic>
      <p:bldP spid="6" grpId="0"/>
      <p:bldP spid="8" grpId="0"/>
      <p:bldP spid="11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5E9F3-3778-73FD-2C19-E1E6DD4E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EXAMPLES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571950D-BB53-F926-87C1-1A0F2EE935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405391"/>
              </p:ext>
            </p:extLst>
          </p:nvPr>
        </p:nvGraphicFramePr>
        <p:xfrm>
          <a:off x="2063801" y="1406721"/>
          <a:ext cx="8064397" cy="4780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DD256D4-F220-7C94-8B57-510780235825}"/>
              </a:ext>
            </a:extLst>
          </p:cNvPr>
          <p:cNvSpPr/>
          <p:nvPr/>
        </p:nvSpPr>
        <p:spPr>
          <a:xfrm>
            <a:off x="7305368" y="493299"/>
            <a:ext cx="2251587" cy="78524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Social classes: </a:t>
            </a:r>
            <a:r>
              <a:rPr lang="fr-FR" dirty="0" err="1"/>
              <a:t>upper</a:t>
            </a:r>
            <a:r>
              <a:rPr lang="fr-FR" dirty="0"/>
              <a:t> / middle / </a:t>
            </a:r>
            <a:r>
              <a:rPr lang="fr-FR" dirty="0" err="1"/>
              <a:t>working</a:t>
            </a:r>
            <a:r>
              <a:rPr lang="fr-FR" dirty="0"/>
              <a:t> classes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19365C6-EB51-3F45-DCD0-1F5392A0E135}"/>
              </a:ext>
            </a:extLst>
          </p:cNvPr>
          <p:cNvSpPr/>
          <p:nvPr/>
        </p:nvSpPr>
        <p:spPr>
          <a:xfrm>
            <a:off x="9026013" y="1946787"/>
            <a:ext cx="2084439" cy="93406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Minorities</a:t>
            </a:r>
            <a:r>
              <a:rPr lang="fr-FR" dirty="0"/>
              <a:t>: </a:t>
            </a:r>
            <a:r>
              <a:rPr lang="fr-FR" dirty="0" err="1"/>
              <a:t>Afro-Americans</a:t>
            </a:r>
            <a:r>
              <a:rPr lang="fr-FR" dirty="0"/>
              <a:t> / </a:t>
            </a:r>
            <a:r>
              <a:rPr lang="fr-FR" dirty="0" err="1"/>
              <a:t>Hispanics</a:t>
            </a:r>
            <a:r>
              <a:rPr lang="fr-FR" dirty="0"/>
              <a:t>…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4B0BA5E-ABBE-CEE5-F651-03F3A4CD25BF}"/>
              </a:ext>
            </a:extLst>
          </p:cNvPr>
          <p:cNvSpPr/>
          <p:nvPr/>
        </p:nvSpPr>
        <p:spPr>
          <a:xfrm>
            <a:off x="9134168" y="4031226"/>
            <a:ext cx="2084439" cy="108154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Public </a:t>
            </a:r>
            <a:r>
              <a:rPr lang="fr-FR" dirty="0" err="1"/>
              <a:t>Schools</a:t>
            </a:r>
            <a:r>
              <a:rPr lang="fr-FR" dirty="0"/>
              <a:t>: </a:t>
            </a:r>
            <a:r>
              <a:rPr lang="fr-FR" dirty="0" err="1"/>
              <a:t>Oxbridge</a:t>
            </a:r>
            <a:r>
              <a:rPr lang="fr-FR" dirty="0"/>
              <a:t> &amp; Ivy League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4550814-90F4-F4B9-C1B1-A2D39A16ED49}"/>
              </a:ext>
            </a:extLst>
          </p:cNvPr>
          <p:cNvSpPr/>
          <p:nvPr/>
        </p:nvSpPr>
        <p:spPr>
          <a:xfrm>
            <a:off x="1021581" y="2770330"/>
            <a:ext cx="2084439" cy="139618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North / South </a:t>
            </a:r>
          </a:p>
          <a:p>
            <a:pPr algn="ctr"/>
            <a:r>
              <a:rPr lang="fr-FR" dirty="0"/>
              <a:t>East / West / Middle-West</a:t>
            </a:r>
          </a:p>
          <a:p>
            <a:pPr algn="ctr"/>
            <a:r>
              <a:rPr lang="fr-FR" dirty="0" err="1"/>
              <a:t>Countryside</a:t>
            </a:r>
            <a:r>
              <a:rPr lang="fr-FR" dirty="0"/>
              <a:t> / </a:t>
            </a:r>
            <a:r>
              <a:rPr lang="fr-FR" dirty="0" err="1"/>
              <a:t>cities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6DE3B77-0EF4-136A-5962-A83AAA574C75}"/>
              </a:ext>
            </a:extLst>
          </p:cNvPr>
          <p:cNvSpPr/>
          <p:nvPr/>
        </p:nvSpPr>
        <p:spPr>
          <a:xfrm>
            <a:off x="1632155" y="5346644"/>
            <a:ext cx="2084439" cy="108154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CEOs</a:t>
            </a:r>
            <a:r>
              <a:rPr lang="fr-FR" dirty="0"/>
              <a:t> / </a:t>
            </a:r>
            <a:r>
              <a:rPr lang="fr-FR" dirty="0" err="1"/>
              <a:t>factory</a:t>
            </a:r>
            <a:r>
              <a:rPr lang="fr-FR" dirty="0"/>
              <a:t> </a:t>
            </a:r>
            <a:r>
              <a:rPr lang="fr-FR" dirty="0" err="1"/>
              <a:t>workers</a:t>
            </a:r>
            <a:endParaRPr lang="fr-FR" dirty="0"/>
          </a:p>
          <a:p>
            <a:pPr algn="ctr"/>
            <a:r>
              <a:rPr lang="fr-FR" dirty="0" err="1"/>
              <a:t>Gender</a:t>
            </a:r>
            <a:r>
              <a:rPr lang="fr-FR" dirty="0"/>
              <a:t> gap</a:t>
            </a:r>
          </a:p>
          <a:p>
            <a:pPr algn="ctr"/>
            <a:r>
              <a:rPr lang="fr-FR" dirty="0"/>
              <a:t>The City</a:t>
            </a:r>
          </a:p>
        </p:txBody>
      </p:sp>
    </p:spTree>
    <p:extLst>
      <p:ext uri="{BB962C8B-B14F-4D97-AF65-F5344CB8AC3E}">
        <p14:creationId xmlns:p14="http://schemas.microsoft.com/office/powerpoint/2010/main" val="41904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326EF6B-B1E7-8BFA-C7C2-82A93730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fr-FR" sz="3200" b="1">
                <a:solidFill>
                  <a:srgbClr val="FFFFFF"/>
                </a:solidFill>
              </a:rPr>
              <a:t>KEY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A6F850-98D0-AAE8-73D4-6EA035F17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r>
              <a:rPr lang="fr-FR" sz="1600" b="1">
                <a:solidFill>
                  <a:srgbClr val="FFFFFF"/>
                </a:solidFill>
              </a:rPr>
              <a:t>SOCIAL MOBILITY</a:t>
            </a:r>
          </a:p>
          <a:p>
            <a:pPr>
              <a:buFontTx/>
              <a:buChar char="-"/>
            </a:pPr>
            <a:r>
              <a:rPr lang="fr-FR" sz="1600">
                <a:solidFill>
                  <a:srgbClr val="FFFFFF"/>
                </a:solidFill>
              </a:rPr>
              <a:t>Ability to move up or down the social hierarchy</a:t>
            </a:r>
          </a:p>
          <a:p>
            <a:pPr>
              <a:buFontTx/>
              <a:buChar char="-"/>
            </a:pPr>
            <a:r>
              <a:rPr lang="fr-FR" sz="1600">
                <a:solidFill>
                  <a:srgbClr val="FFFFFF"/>
                </a:solidFill>
              </a:rPr>
              <a:t>Intergenerational / intragenerational mobility</a:t>
            </a:r>
          </a:p>
          <a:p>
            <a:pPr>
              <a:buFontTx/>
              <a:buChar char="-"/>
            </a:pPr>
            <a:r>
              <a:rPr lang="fr-FR" sz="1600">
                <a:solidFill>
                  <a:srgbClr val="FFFFFF"/>
                </a:solidFill>
              </a:rPr>
              <a:t>Barriers to social mobility: education, discrimination, resources</a:t>
            </a:r>
          </a:p>
          <a:p>
            <a:r>
              <a:rPr lang="fr-FR" sz="1600" b="1">
                <a:solidFill>
                  <a:srgbClr val="FFFFFF"/>
                </a:solidFill>
              </a:rPr>
              <a:t>INTERSECTIONALITY</a:t>
            </a:r>
          </a:p>
          <a:p>
            <a:pPr>
              <a:buFontTx/>
              <a:buChar char="-"/>
            </a:pPr>
            <a:r>
              <a:rPr lang="fr-FR" sz="1600">
                <a:solidFill>
                  <a:srgbClr val="FFFFFF"/>
                </a:solidFill>
              </a:rPr>
              <a:t>Interaction of different social identities: race, gender, class, sex</a:t>
            </a:r>
          </a:p>
          <a:p>
            <a:pPr>
              <a:buFontTx/>
              <a:buChar char="-"/>
            </a:pPr>
            <a:r>
              <a:rPr lang="fr-FR" sz="1600">
                <a:solidFill>
                  <a:srgbClr val="FFFFFF"/>
                </a:solidFill>
              </a:rPr>
              <a:t>Policies like affirmative action</a:t>
            </a:r>
          </a:p>
        </p:txBody>
      </p:sp>
      <p:pic>
        <p:nvPicPr>
          <p:cNvPr id="1026" name="Picture 2" descr="Intersections of race, class, and socioeconomic status | Intro to Ethnic  Studies Class Notes | Fiveable">
            <a:extLst>
              <a:ext uri="{FF2B5EF4-FFF2-40B4-BE49-F238E27FC236}">
                <a16:creationId xmlns:a16="http://schemas.microsoft.com/office/drawing/2014/main" id="{FFC527A2-476D-8E20-5BA1-42EFC5DF3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3524" y="787114"/>
            <a:ext cx="5270561" cy="52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1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1191EDB-7FA6-EAD3-3E42-601F3FD3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fr-FR" sz="3200" b="1">
                <a:solidFill>
                  <a:srgbClr val="FFFFFF"/>
                </a:solidFill>
              </a:rPr>
              <a:t>THE U.K SOCIAL 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C4948-3C7C-2D06-E5AE-9AA6CD3D7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3 traditional classes: upper / middle / working classes</a:t>
            </a:r>
          </a:p>
          <a:p>
            <a:r>
              <a:rPr lang="fr-FR" sz="2000">
                <a:solidFill>
                  <a:srgbClr val="FFFFFF"/>
                </a:solidFill>
              </a:rPr>
              <a:t>The « precariat » class</a:t>
            </a:r>
          </a:p>
          <a:p>
            <a:r>
              <a:rPr lang="fr-FR" sz="2000">
                <a:solidFill>
                  <a:srgbClr val="FFFFFF"/>
                </a:solidFill>
              </a:rPr>
              <a:t>The Great British Class Survey (GBCS-2011)</a:t>
            </a:r>
          </a:p>
          <a:p>
            <a:r>
              <a:rPr lang="fr-FR" sz="2000">
                <a:solidFill>
                  <a:srgbClr val="FFFFFF"/>
                </a:solidFill>
              </a:rPr>
              <a:t>Social class indicators: occupation, lodging, regional accents</a:t>
            </a:r>
          </a:p>
        </p:txBody>
      </p:sp>
      <p:pic>
        <p:nvPicPr>
          <p:cNvPr id="4" name="Image 3" descr="Une image contenant texte, habits, personne, illustration&#10;&#10;Description générée automatiquement">
            <a:extLst>
              <a:ext uri="{FF2B5EF4-FFF2-40B4-BE49-F238E27FC236}">
                <a16:creationId xmlns:a16="http://schemas.microsoft.com/office/drawing/2014/main" id="{8CC03096-AECB-D370-B962-7E4D2824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r="3038" b="-3"/>
          <a:stretch/>
        </p:blipFill>
        <p:spPr bwMode="auto">
          <a:xfrm>
            <a:off x="5329386" y="1205803"/>
            <a:ext cx="6676866" cy="4501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02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B017DE-E126-B9FF-E55B-E33E2D84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fr-FR" sz="3900" b="1">
                <a:solidFill>
                  <a:srgbClr val="FFFFFF"/>
                </a:solidFill>
              </a:rPr>
              <a:t>U.K EDUCATIONAL SYSTEM</a:t>
            </a:r>
          </a:p>
        </p:txBody>
      </p:sp>
      <p:sp>
        <p:nvSpPr>
          <p:cNvPr id="2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FCB797BD-A7E9-5AC6-8035-320DD2B83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5108183" cy="5837949"/>
          </a:xfrm>
        </p:spPr>
        <p:txBody>
          <a:bodyPr anchor="ctr">
            <a:normAutofit/>
          </a:bodyPr>
          <a:lstStyle/>
          <a:p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State v. Public </a:t>
            </a:r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schools</a:t>
            </a:r>
            <a:endParaRPr lang="fr-FR" sz="1700" b="1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Prestigious</a:t>
            </a:r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universities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Oxbridge</a:t>
            </a:r>
            <a:endParaRPr lang="fr-FR" sz="17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Public </a:t>
            </a:r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Schools</a:t>
            </a:r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Act</a:t>
            </a:r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, 1868</a:t>
            </a:r>
          </a:p>
          <a:p>
            <a:pPr>
              <a:buFontTx/>
              <a:buChar char="-"/>
            </a:pP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prestigious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fee-paying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private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schools</a:t>
            </a:r>
            <a:endParaRPr lang="fr-FR" sz="17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7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traditional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public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schools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: Eton, Harrow, Winchester,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Charterhous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, Rugby, Shrewsbury, Westminster</a:t>
            </a:r>
          </a:p>
          <a:p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Perpetuation</a:t>
            </a:r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 of social </a:t>
            </a:r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hierarchy</a:t>
            </a:r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Admissions to top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universities</a:t>
            </a:r>
            <a:endParaRPr lang="fr-FR" sz="17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Prestigious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professions: FTSE 100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CEOs</a:t>
            </a:r>
            <a:endParaRPr lang="fr-FR" sz="17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Extra-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curricular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opportunities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(= cultural capital)</a:t>
            </a:r>
          </a:p>
          <a:p>
            <a:pPr>
              <a:buFontTx/>
              <a:buChar char="-"/>
            </a:pP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Political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leaders,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royalty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, and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influential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figures</a:t>
            </a:r>
          </a:p>
          <a:p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Measures</a:t>
            </a:r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 to </a:t>
            </a:r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counter</a:t>
            </a:r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educational</a:t>
            </a:r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tx1">
                    <a:alpha val="80000"/>
                  </a:schemeClr>
                </a:solidFill>
              </a:rPr>
              <a:t>inequalities</a:t>
            </a:r>
            <a:r>
              <a:rPr lang="fr-FR" sz="1700" b="1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Widening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Participation Programmes</a:t>
            </a:r>
          </a:p>
          <a:p>
            <a:pPr>
              <a:buFontTx/>
              <a:buChar char="-"/>
            </a:pP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Free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School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Meals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fr-FR" sz="1700" dirty="0" err="1">
                <a:solidFill>
                  <a:schemeClr val="tx1">
                    <a:alpha val="80000"/>
                  </a:schemeClr>
                </a:solidFill>
              </a:rPr>
              <a:t>Pupil</a:t>
            </a:r>
            <a:r>
              <a:rPr lang="fr-FR" sz="1700" dirty="0">
                <a:solidFill>
                  <a:schemeClr val="tx1">
                    <a:alpha val="80000"/>
                  </a:schemeClr>
                </a:solidFill>
              </a:rPr>
              <a:t> Premium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3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CDD8B46-2AD9-1B23-A74D-91B46C4E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93" y="-6835"/>
            <a:ext cx="3403260" cy="4979911"/>
          </a:xfrm>
          <a:prstGeom prst="rect">
            <a:avLst/>
          </a:prstGeom>
        </p:spPr>
      </p:pic>
      <p:pic>
        <p:nvPicPr>
          <p:cNvPr id="3074" name="Picture 2" descr="Our Governing Body - Eton College">
            <a:extLst>
              <a:ext uri="{FF2B5EF4-FFF2-40B4-BE49-F238E27FC236}">
                <a16:creationId xmlns:a16="http://schemas.microsoft.com/office/drawing/2014/main" id="{DD4A7956-8DE9-44E0-033A-9CE8E6F5F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03260" cy="22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rrow School - Schools">
            <a:extLst>
              <a:ext uri="{FF2B5EF4-FFF2-40B4-BE49-F238E27FC236}">
                <a16:creationId xmlns:a16="http://schemas.microsoft.com/office/drawing/2014/main" id="{B31AFEBA-8363-297C-D4A8-4A5433AE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2329"/>
            <a:ext cx="4338951" cy="19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 prestigieux collège de Winchester va s'ouvrir aux filles">
            <a:extLst>
              <a:ext uri="{FF2B5EF4-FFF2-40B4-BE49-F238E27FC236}">
                <a16:creationId xmlns:a16="http://schemas.microsoft.com/office/drawing/2014/main" id="{49DC9FEB-A97C-6F26-3F4C-68B8A3D9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6277"/>
            <a:ext cx="3893396" cy="2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arterhouse School — Wikipédia">
            <a:extLst>
              <a:ext uri="{FF2B5EF4-FFF2-40B4-BE49-F238E27FC236}">
                <a16:creationId xmlns:a16="http://schemas.microsoft.com/office/drawing/2014/main" id="{B90DE197-AC8A-B1C6-2EA7-02D3DB56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65" y="29903"/>
            <a:ext cx="3557235" cy="26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earning Support | Shrewsbury School">
            <a:extLst>
              <a:ext uri="{FF2B5EF4-FFF2-40B4-BE49-F238E27FC236}">
                <a16:creationId xmlns:a16="http://schemas.microsoft.com/office/drawing/2014/main" id="{3177169A-0519-1A4E-B41F-DD8EF57AF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65" y="4486510"/>
            <a:ext cx="3557235" cy="237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Westminster School UK: Reviews, Ranking, Fees And More">
            <a:extLst>
              <a:ext uri="{FF2B5EF4-FFF2-40B4-BE49-F238E27FC236}">
                <a16:creationId xmlns:a16="http://schemas.microsoft.com/office/drawing/2014/main" id="{337478F7-0DD5-E15C-DCB1-CFA6690E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95" y="4381204"/>
            <a:ext cx="4717705" cy="24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8A6408-5476-F12F-C290-9468E2F4D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5" y="-6835"/>
            <a:ext cx="1562235" cy="1714649"/>
          </a:xfrm>
          <a:prstGeom prst="rect">
            <a:avLst/>
          </a:prstGeom>
        </p:spPr>
      </p:pic>
      <p:pic>
        <p:nvPicPr>
          <p:cNvPr id="3082" name="Picture 10" descr="Rugby School — Wikipédia">
            <a:extLst>
              <a:ext uri="{FF2B5EF4-FFF2-40B4-BE49-F238E27FC236}">
                <a16:creationId xmlns:a16="http://schemas.microsoft.com/office/drawing/2014/main" id="{82DF4736-25A4-0B0E-FC54-BC4C01FC4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1" y="2329792"/>
            <a:ext cx="3721099" cy="220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6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DC10D4-8FF4-25FB-6026-08425673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600" b="1" dirty="0"/>
              <a:t>REGIONAL DISPARITIES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The North-South divide separates Gloucester, Leicester and Lincoln in the &quot;South&quot;, and Birmingham, Nottingham and Hull in the &quot;North&quot;.">
            <a:extLst>
              <a:ext uri="{FF2B5EF4-FFF2-40B4-BE49-F238E27FC236}">
                <a16:creationId xmlns:a16="http://schemas.microsoft.com/office/drawing/2014/main" id="{DA7140B1-8FAA-CBA9-C06F-9044CF3A1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865" y="299509"/>
            <a:ext cx="4498181" cy="6258983"/>
          </a:xfrm>
          <a:prstGeom prst="rect">
            <a:avLst/>
          </a:prstGeom>
          <a:noFill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2F56DF-516E-0C88-B893-9BE2C34F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fr-FR" sz="1400" b="1" dirty="0">
                <a:solidFill>
                  <a:schemeClr val="tx1">
                    <a:alpha val="80000"/>
                  </a:schemeClr>
                </a:solidFill>
              </a:rPr>
              <a:t>The North-South </a:t>
            </a:r>
            <a:r>
              <a:rPr lang="fr-FR" sz="1400" b="1" dirty="0" err="1">
                <a:solidFill>
                  <a:schemeClr val="tx1">
                    <a:alpha val="80000"/>
                  </a:schemeClr>
                </a:solidFill>
              </a:rPr>
              <a:t>divide</a:t>
            </a:r>
            <a:endParaRPr lang="fr-FR" sz="1400" b="1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alpha val="80000"/>
                  </a:schemeClr>
                </a:solidFill>
              </a:rPr>
              <a:t>The South</a:t>
            </a:r>
          </a:p>
          <a:p>
            <a:pPr>
              <a:buFontTx/>
              <a:buChar char="-"/>
            </a:pP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Greater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access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to high-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paying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jobs</a:t>
            </a:r>
          </a:p>
          <a:p>
            <a:pPr>
              <a:buFontTx/>
              <a:buChar char="-"/>
            </a:pP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Better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infrastructure &amp; 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investment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(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Oxbridge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economic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hub of the U.K (the City)</a:t>
            </a:r>
          </a:p>
          <a:p>
            <a:r>
              <a:rPr lang="fr-FR" sz="1400" b="1" dirty="0">
                <a:solidFill>
                  <a:schemeClr val="tx1">
                    <a:alpha val="80000"/>
                  </a:schemeClr>
                </a:solidFill>
              </a:rPr>
              <a:t>The North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Former 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industrial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areas: 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economic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recession</a:t>
            </a:r>
            <a:endParaRPr lang="fr-FR" sz="1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Higher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unemployment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rate</a:t>
            </a:r>
          </a:p>
          <a:p>
            <a:pPr>
              <a:buFontTx/>
              <a:buChar char="-"/>
            </a:pP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Lower-paying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jobs</a:t>
            </a:r>
          </a:p>
          <a:p>
            <a:pPr>
              <a:buFontTx/>
              <a:buChar char="-"/>
            </a:pP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Less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funding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on 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education</a:t>
            </a:r>
            <a:endParaRPr lang="fr-FR" sz="1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Leeds &amp; Manchester: exceptions (</a:t>
            </a:r>
            <a:r>
              <a:rPr lang="fr-FR" sz="1400" dirty="0" err="1">
                <a:solidFill>
                  <a:schemeClr val="tx1">
                    <a:alpha val="80000"/>
                  </a:schemeClr>
                </a:solidFill>
              </a:rPr>
              <a:t>economic</a:t>
            </a:r>
            <a:r>
              <a:rPr lang="fr-FR" sz="1400" dirty="0">
                <a:solidFill>
                  <a:schemeClr val="tx1">
                    <a:alpha val="80000"/>
                  </a:schemeClr>
                </a:solidFill>
              </a:rPr>
              <a:t> hubs)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6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865</Words>
  <Application>Microsoft Office PowerPoint</Application>
  <PresentationFormat>Grand écran</PresentationFormat>
  <Paragraphs>132</Paragraphs>
  <Slides>14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Social Hierarchy in the UK and the US</vt:lpstr>
      <vt:lpstr>LESSON PLAN</vt:lpstr>
      <vt:lpstr>DEFINITION</vt:lpstr>
      <vt:lpstr>EXAMPLES</vt:lpstr>
      <vt:lpstr>KEY CONCEPTS</vt:lpstr>
      <vt:lpstr>THE U.K SOCIAL CLASSES</vt:lpstr>
      <vt:lpstr>U.K EDUCATIONAL SYSTEM</vt:lpstr>
      <vt:lpstr>Présentation PowerPoint</vt:lpstr>
      <vt:lpstr>REGIONAL DISPARITIES</vt:lpstr>
      <vt:lpstr>THE AMERICAN DREAM: Then and… now!</vt:lpstr>
      <vt:lpstr>THE ROLE OF RACE AND ETHNICITY</vt:lpstr>
      <vt:lpstr>U.S REGIONAL VARIATIONS</vt:lpstr>
      <vt:lpstr>Présentation PowerPoint</vt:lpstr>
      <vt:lpstr>IMPACT OF REGIONAL DISPARITIES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Isabelle MASSEIN</dc:creator>
  <cp:lastModifiedBy>Isabelle MASSEIN</cp:lastModifiedBy>
  <cp:revision>9</cp:revision>
  <dcterms:created xsi:type="dcterms:W3CDTF">2024-12-27T18:06:19Z</dcterms:created>
  <dcterms:modified xsi:type="dcterms:W3CDTF">2025-01-07T16:03:00Z</dcterms:modified>
</cp:coreProperties>
</file>